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80" r:id="rId12"/>
    <p:sldId id="277" r:id="rId13"/>
    <p:sldId id="279" r:id="rId14"/>
    <p:sldId id="278" r:id="rId15"/>
    <p:sldId id="257" r:id="rId16"/>
    <p:sldId id="266" r:id="rId17"/>
    <p:sldId id="258" r:id="rId18"/>
    <p:sldId id="260" r:id="rId19"/>
    <p:sldId id="261" r:id="rId20"/>
    <p:sldId id="262" r:id="rId21"/>
    <p:sldId id="263" r:id="rId22"/>
    <p:sldId id="26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D" id="{69BAB055-93DE-4101-AE9B-CA5EC1C09EF9}">
          <p14:sldIdLst>
            <p14:sldId id="267"/>
          </p14:sldIdLst>
        </p14:section>
        <p14:section name="2D" id="{A73C3347-2A24-4E3F-9504-E5B266E7E6D3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5"/>
          </p14:sldIdLst>
        </p14:section>
        <p14:section name="New Branch ODE45_v1" id="{F04E1BDE-77FA-4D4C-A9B7-7A8CF1755EA1}">
          <p14:sldIdLst>
            <p14:sldId id="280"/>
            <p14:sldId id="277"/>
            <p14:sldId id="279"/>
          </p14:sldIdLst>
        </p14:section>
        <p14:section name="beta = 1.0" id="{8615E511-BA36-4359-AD2C-D04EBC466BAA}">
          <p14:sldIdLst>
            <p14:sldId id="278"/>
            <p14:sldId id="257"/>
            <p14:sldId id="266"/>
            <p14:sldId id="258"/>
            <p14:sldId id="260"/>
          </p14:sldIdLst>
        </p14:section>
        <p14:section name="Result" id="{04310B56-2B64-49BC-B03A-8B25C2B3068F}">
          <p14:sldIdLst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6098C-AFF8-4FD0-8886-88B400D47492}" v="198" dt="2025-11-12T21:17:01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50756" autoAdjust="0"/>
  </p:normalViewPr>
  <p:slideViewPr>
    <p:cSldViewPr snapToGrid="0">
      <p:cViewPr varScale="1">
        <p:scale>
          <a:sx n="61" d="100"/>
          <a:sy n="61" d="100"/>
        </p:scale>
        <p:origin x="241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yun Liu" userId="00abab794cb05154" providerId="LiveId" clId="{616BF934-90B7-4C0B-925E-FDA9D10CCDBA}"/>
    <pc:docChg chg="undo custSel addSld delSld modSld">
      <pc:chgData name="Xinyun Liu" userId="00abab794cb05154" providerId="LiveId" clId="{616BF934-90B7-4C0B-925E-FDA9D10CCDBA}" dt="2025-11-12T21:17:01.396" v="1116" actId="20577"/>
      <pc:docMkLst>
        <pc:docMk/>
      </pc:docMkLst>
      <pc:sldChg chg="addSp delSp modSp new mod">
        <pc:chgData name="Xinyun Liu" userId="00abab794cb05154" providerId="LiveId" clId="{616BF934-90B7-4C0B-925E-FDA9D10CCDBA}" dt="2025-11-12T21:17:01.396" v="1116" actId="20577"/>
        <pc:sldMkLst>
          <pc:docMk/>
          <pc:sldMk cId="85213054" sldId="256"/>
        </pc:sldMkLst>
        <pc:spChg chg="add mod">
          <ac:chgData name="Xinyun Liu" userId="00abab794cb05154" providerId="LiveId" clId="{616BF934-90B7-4C0B-925E-FDA9D10CCDBA}" dt="2025-11-07T17:12:45.617" v="279" actId="1076"/>
          <ac:spMkLst>
            <pc:docMk/>
            <pc:sldMk cId="85213054" sldId="256"/>
            <ac:spMk id="2" creationId="{1281DC2A-F230-DA1D-2F21-6F5156AF740D}"/>
          </ac:spMkLst>
        </pc:spChg>
        <pc:spChg chg="add mod">
          <ac:chgData name="Xinyun Liu" userId="00abab794cb05154" providerId="LiveId" clId="{616BF934-90B7-4C0B-925E-FDA9D10CCDBA}" dt="2025-11-07T17:26:49.056" v="358" actId="20577"/>
          <ac:spMkLst>
            <pc:docMk/>
            <pc:sldMk cId="85213054" sldId="256"/>
            <ac:spMk id="3" creationId="{23FE7BDD-F94A-789A-7992-4BFEF8DB2AEE}"/>
          </ac:spMkLst>
        </pc:spChg>
        <pc:spChg chg="add mod">
          <ac:chgData name="Xinyun Liu" userId="00abab794cb05154" providerId="LiveId" clId="{616BF934-90B7-4C0B-925E-FDA9D10CCDBA}" dt="2025-11-12T21:17:01.396" v="1116" actId="20577"/>
          <ac:spMkLst>
            <pc:docMk/>
            <pc:sldMk cId="85213054" sldId="256"/>
            <ac:spMk id="4" creationId="{AFE1D417-9BC2-0E82-6F01-99A19F7BE73E}"/>
          </ac:spMkLst>
        </pc:spChg>
        <pc:spChg chg="add mod">
          <ac:chgData name="Xinyun Liu" userId="00abab794cb05154" providerId="LiveId" clId="{616BF934-90B7-4C0B-925E-FDA9D10CCDBA}" dt="2025-11-07T17:12:44.126" v="278" actId="1076"/>
          <ac:spMkLst>
            <pc:docMk/>
            <pc:sldMk cId="85213054" sldId="256"/>
            <ac:spMk id="5" creationId="{FBFA9191-17FA-6BBA-A29C-4D7E95FB79AC}"/>
          </ac:spMkLst>
        </pc:spChg>
        <pc:spChg chg="add mod">
          <ac:chgData name="Xinyun Liu" userId="00abab794cb05154" providerId="LiveId" clId="{616BF934-90B7-4C0B-925E-FDA9D10CCDBA}" dt="2025-11-07T17:27:50.032" v="368" actId="1076"/>
          <ac:spMkLst>
            <pc:docMk/>
            <pc:sldMk cId="85213054" sldId="256"/>
            <ac:spMk id="7" creationId="{F19144C6-69EA-3EEA-1738-287DAD04955F}"/>
          </ac:spMkLst>
        </pc:spChg>
        <pc:spChg chg="add mod">
          <ac:chgData name="Xinyun Liu" userId="00abab794cb05154" providerId="LiveId" clId="{616BF934-90B7-4C0B-925E-FDA9D10CCDBA}" dt="2025-11-07T17:24:26.463" v="339" actId="1076"/>
          <ac:spMkLst>
            <pc:docMk/>
            <pc:sldMk cId="85213054" sldId="256"/>
            <ac:spMk id="10" creationId="{FFFE51B4-E4E1-8B32-20C6-29EF7D285209}"/>
          </ac:spMkLst>
        </pc:spChg>
        <pc:spChg chg="add mod">
          <ac:chgData name="Xinyun Liu" userId="00abab794cb05154" providerId="LiveId" clId="{616BF934-90B7-4C0B-925E-FDA9D10CCDBA}" dt="2025-11-12T21:15:27.166" v="1103" actId="1076"/>
          <ac:spMkLst>
            <pc:docMk/>
            <pc:sldMk cId="85213054" sldId="256"/>
            <ac:spMk id="12" creationId="{C0A3B636-F0B9-E3E8-4283-DDB359DE55C4}"/>
          </ac:spMkLst>
        </pc:spChg>
        <pc:spChg chg="add mod">
          <ac:chgData name="Xinyun Liu" userId="00abab794cb05154" providerId="LiveId" clId="{616BF934-90B7-4C0B-925E-FDA9D10CCDBA}" dt="2025-11-07T17:27:58.606" v="370" actId="1076"/>
          <ac:spMkLst>
            <pc:docMk/>
            <pc:sldMk cId="85213054" sldId="256"/>
            <ac:spMk id="13" creationId="{5B13E2A1-E75D-31EE-A337-024B2AC5A486}"/>
          </ac:spMkLst>
        </pc:spChg>
        <pc:spChg chg="add mod">
          <ac:chgData name="Xinyun Liu" userId="00abab794cb05154" providerId="LiveId" clId="{616BF934-90B7-4C0B-925E-FDA9D10CCDBA}" dt="2025-11-07T17:27:53.204" v="369" actId="1076"/>
          <ac:spMkLst>
            <pc:docMk/>
            <pc:sldMk cId="85213054" sldId="256"/>
            <ac:spMk id="14" creationId="{57C6F375-28F7-340C-0371-1597BA18C83B}"/>
          </ac:spMkLst>
        </pc:spChg>
        <pc:picChg chg="add mod">
          <ac:chgData name="Xinyun Liu" userId="00abab794cb05154" providerId="LiveId" clId="{616BF934-90B7-4C0B-925E-FDA9D10CCDBA}" dt="2025-11-07T20:08:45.426" v="529" actId="1076"/>
          <ac:picMkLst>
            <pc:docMk/>
            <pc:sldMk cId="85213054" sldId="256"/>
            <ac:picMk id="6" creationId="{6CF2CE58-B23D-15EB-AE03-06FB2410BD65}"/>
          </ac:picMkLst>
        </pc:picChg>
      </pc:sldChg>
      <pc:sldChg chg="addSp delSp modSp add mod">
        <pc:chgData name="Xinyun Liu" userId="00abab794cb05154" providerId="LiveId" clId="{616BF934-90B7-4C0B-925E-FDA9D10CCDBA}" dt="2025-11-12T19:48:28.177" v="1089" actId="1076"/>
        <pc:sldMkLst>
          <pc:docMk/>
          <pc:sldMk cId="141475685" sldId="257"/>
        </pc:sldMkLst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2" creationId="{FEBE8168-078D-2CF2-95AD-25F55AB2B2D5}"/>
          </ac:spMkLst>
        </pc:spChg>
        <pc:spChg chg="add mod or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3" creationId="{9A92BDC4-E73A-400C-4F84-9F0ECF10E5C5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4" creationId="{AEC6032A-E87C-93DF-B244-30DD689CCDF7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5" creationId="{592FA860-0441-4D0F-9F7C-5B129201E023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6" creationId="{95BCFC5C-5E38-411A-3A86-7163103A3851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7" creationId="{73997B11-A2BF-3804-7A4B-3ED71F07580F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8" creationId="{27A9B095-35D4-B6ED-0E26-79D539246E95}"/>
          </ac:spMkLst>
        </pc:spChg>
        <pc:spChg chg="add mod topLvl">
          <ac:chgData name="Xinyun Liu" userId="00abab794cb05154" providerId="LiveId" clId="{616BF934-90B7-4C0B-925E-FDA9D10CCDBA}" dt="2025-11-12T19:33:15.147" v="984" actId="14100"/>
          <ac:spMkLst>
            <pc:docMk/>
            <pc:sldMk cId="141475685" sldId="257"/>
            <ac:spMk id="9" creationId="{BA1C26C1-A243-BB39-F307-425FA015FF35}"/>
          </ac:spMkLst>
        </pc:spChg>
        <pc:spChg chg="add mod topLvl">
          <ac:chgData name="Xinyun Liu" userId="00abab794cb05154" providerId="LiveId" clId="{616BF934-90B7-4C0B-925E-FDA9D10CCDBA}" dt="2025-11-12T19:34:14.865" v="1002" actId="1076"/>
          <ac:spMkLst>
            <pc:docMk/>
            <pc:sldMk cId="141475685" sldId="257"/>
            <ac:spMk id="10" creationId="{00D4EC41-F49E-C4B4-6F85-60A4552A7683}"/>
          </ac:spMkLst>
        </pc:spChg>
        <pc:spChg chg="add mod topLvl">
          <ac:chgData name="Xinyun Liu" userId="00abab794cb05154" providerId="LiveId" clId="{616BF934-90B7-4C0B-925E-FDA9D10CCDBA}" dt="2025-11-12T19:32:55.241" v="978" actId="404"/>
          <ac:spMkLst>
            <pc:docMk/>
            <pc:sldMk cId="141475685" sldId="257"/>
            <ac:spMk id="11" creationId="{922235CD-F51C-E9AD-D347-A109B41FE85C}"/>
          </ac:spMkLst>
        </pc:spChg>
        <pc:spChg chg="add mod topLvl">
          <ac:chgData name="Xinyun Liu" userId="00abab794cb05154" providerId="LiveId" clId="{616BF934-90B7-4C0B-925E-FDA9D10CCDBA}" dt="2025-11-12T19:32:55.241" v="978" actId="404"/>
          <ac:spMkLst>
            <pc:docMk/>
            <pc:sldMk cId="141475685" sldId="257"/>
            <ac:spMk id="12" creationId="{3132F6AA-558A-CD7E-9DE5-F90F93C2C8DE}"/>
          </ac:spMkLst>
        </pc:spChg>
        <pc:spChg chg="add mod topLvl">
          <ac:chgData name="Xinyun Liu" userId="00abab794cb05154" providerId="LiveId" clId="{616BF934-90B7-4C0B-925E-FDA9D10CCDBA}" dt="2025-11-12T19:32:55.241" v="978" actId="404"/>
          <ac:spMkLst>
            <pc:docMk/>
            <pc:sldMk cId="141475685" sldId="257"/>
            <ac:spMk id="13" creationId="{84ACDA8E-35F4-0ABA-9D9C-BB6BEA25B9C7}"/>
          </ac:spMkLst>
        </pc:spChg>
        <pc:spChg chg="add mod topLvl">
          <ac:chgData name="Xinyun Liu" userId="00abab794cb05154" providerId="LiveId" clId="{616BF934-90B7-4C0B-925E-FDA9D10CCDBA}" dt="2025-11-12T19:33:59.056" v="999" actId="1076"/>
          <ac:spMkLst>
            <pc:docMk/>
            <pc:sldMk cId="141475685" sldId="257"/>
            <ac:spMk id="14" creationId="{446CA5C9-7D67-2837-1D1B-91DBCD2AEBCF}"/>
          </ac:spMkLst>
        </pc:spChg>
        <pc:spChg chg="add mod topLvl">
          <ac:chgData name="Xinyun Liu" userId="00abab794cb05154" providerId="LiveId" clId="{616BF934-90B7-4C0B-925E-FDA9D10CCDBA}" dt="2025-11-12T19:33:59.056" v="999" actId="1076"/>
          <ac:spMkLst>
            <pc:docMk/>
            <pc:sldMk cId="141475685" sldId="257"/>
            <ac:spMk id="15" creationId="{26EE864D-D282-B617-C209-03B0668FD328}"/>
          </ac:spMkLst>
        </pc:spChg>
        <pc:spChg chg="add mod">
          <ac:chgData name="Xinyun Liu" userId="00abab794cb05154" providerId="LiveId" clId="{616BF934-90B7-4C0B-925E-FDA9D10CCDBA}" dt="2025-11-12T19:33:30.835" v="992" actId="403"/>
          <ac:spMkLst>
            <pc:docMk/>
            <pc:sldMk cId="141475685" sldId="257"/>
            <ac:spMk id="16" creationId="{7378EB7B-3590-ABB2-EE21-344EFD0DBA55}"/>
          </ac:spMkLst>
        </pc:spChg>
        <pc:spChg chg="add mod">
          <ac:chgData name="Xinyun Liu" userId="00abab794cb05154" providerId="LiveId" clId="{616BF934-90B7-4C0B-925E-FDA9D10CCDBA}" dt="2025-11-12T19:33:30.835" v="992" actId="403"/>
          <ac:spMkLst>
            <pc:docMk/>
            <pc:sldMk cId="141475685" sldId="257"/>
            <ac:spMk id="17" creationId="{2B7CB6E2-0F53-D706-1714-F17CA93F26ED}"/>
          </ac:spMkLst>
        </pc:spChg>
        <pc:spChg chg="add mod">
          <ac:chgData name="Xinyun Liu" userId="00abab794cb05154" providerId="LiveId" clId="{616BF934-90B7-4C0B-925E-FDA9D10CCDBA}" dt="2025-11-12T19:13:45.899" v="890" actId="571"/>
          <ac:spMkLst>
            <pc:docMk/>
            <pc:sldMk cId="141475685" sldId="257"/>
            <ac:spMk id="20" creationId="{C7903A92-7FFB-EB65-8A37-D55136B5AC01}"/>
          </ac:spMkLst>
        </pc:spChg>
        <pc:spChg chg="add mod">
          <ac:chgData name="Xinyun Liu" userId="00abab794cb05154" providerId="LiveId" clId="{616BF934-90B7-4C0B-925E-FDA9D10CCDBA}" dt="2025-11-12T19:36:57.126" v="1028" actId="1076"/>
          <ac:spMkLst>
            <pc:docMk/>
            <pc:sldMk cId="141475685" sldId="257"/>
            <ac:spMk id="21" creationId="{7B0F0BBB-F9A4-226C-ED9B-D03FDC57E736}"/>
          </ac:spMkLst>
        </pc:spChg>
        <pc:spChg chg="add mod">
          <ac:chgData name="Xinyun Liu" userId="00abab794cb05154" providerId="LiveId" clId="{616BF934-90B7-4C0B-925E-FDA9D10CCDBA}" dt="2025-11-12T19:36:17.755" v="1019" actId="1076"/>
          <ac:spMkLst>
            <pc:docMk/>
            <pc:sldMk cId="141475685" sldId="257"/>
            <ac:spMk id="22" creationId="{4D49CF84-2ABD-6FF5-A4FD-CA3A1828ADEF}"/>
          </ac:spMkLst>
        </pc:spChg>
        <pc:spChg chg="add mod">
          <ac:chgData name="Xinyun Liu" userId="00abab794cb05154" providerId="LiveId" clId="{616BF934-90B7-4C0B-925E-FDA9D10CCDBA}" dt="2025-11-12T19:48:26.418" v="1088" actId="1076"/>
          <ac:spMkLst>
            <pc:docMk/>
            <pc:sldMk cId="141475685" sldId="257"/>
            <ac:spMk id="23" creationId="{EAD6B84F-4602-BAA4-4686-CF5B13FCA9CA}"/>
          </ac:spMkLst>
        </pc:spChg>
        <pc:spChg chg="add mod">
          <ac:chgData name="Xinyun Liu" userId="00abab794cb05154" providerId="LiveId" clId="{616BF934-90B7-4C0B-925E-FDA9D10CCDBA}" dt="2025-11-12T19:48:28.177" v="1089" actId="1076"/>
          <ac:spMkLst>
            <pc:docMk/>
            <pc:sldMk cId="141475685" sldId="257"/>
            <ac:spMk id="24" creationId="{E082B053-D3AC-DDF7-614A-464BA251B390}"/>
          </ac:spMkLst>
        </pc:spChg>
        <pc:grpChg chg="add del mod">
          <ac:chgData name="Xinyun Liu" userId="00abab794cb05154" providerId="LiveId" clId="{616BF934-90B7-4C0B-925E-FDA9D10CCDBA}" dt="2025-11-12T19:22:04.458" v="960" actId="165"/>
          <ac:grpSpMkLst>
            <pc:docMk/>
            <pc:sldMk cId="141475685" sldId="257"/>
            <ac:grpSpMk id="18" creationId="{2A77D484-1DFF-14D4-0D28-733B4DC7F6A4}"/>
          </ac:grpSpMkLst>
        </pc:grpChg>
        <pc:grpChg chg="add mod">
          <ac:chgData name="Xinyun Liu" userId="00abab794cb05154" providerId="LiveId" clId="{616BF934-90B7-4C0B-925E-FDA9D10CCDBA}" dt="2025-11-12T19:36:09.557" v="1018"/>
          <ac:grpSpMkLst>
            <pc:docMk/>
            <pc:sldMk cId="141475685" sldId="257"/>
            <ac:grpSpMk id="19" creationId="{AAD5A4B0-0AC5-9986-EA33-B761F65C0400}"/>
          </ac:grpSpMkLst>
        </pc:grpChg>
      </pc:sldChg>
      <pc:sldChg chg="addSp delSp modSp add mod">
        <pc:chgData name="Xinyun Liu" userId="00abab794cb05154" providerId="LiveId" clId="{616BF934-90B7-4C0B-925E-FDA9D10CCDBA}" dt="2025-11-10T18:31:38.968" v="631" actId="208"/>
        <pc:sldMkLst>
          <pc:docMk/>
          <pc:sldMk cId="316813143" sldId="258"/>
        </pc:sldMkLst>
        <pc:grpChg chg="add mod">
          <ac:chgData name="Xinyun Liu" userId="00abab794cb05154" providerId="LiveId" clId="{616BF934-90B7-4C0B-925E-FDA9D10CCDBA}" dt="2025-11-10T18:29:15.535" v="616" actId="1076"/>
          <ac:grpSpMkLst>
            <pc:docMk/>
            <pc:sldMk cId="316813143" sldId="258"/>
            <ac:grpSpMk id="12" creationId="{AE43F0A9-07A9-0991-FEDE-6290A90EA579}"/>
          </ac:grpSpMkLst>
        </pc:grpChg>
        <pc:grpChg chg="add mod">
          <ac:chgData name="Xinyun Liu" userId="00abab794cb05154" providerId="LiveId" clId="{616BF934-90B7-4C0B-925E-FDA9D10CCDBA}" dt="2025-11-10T18:31:27.518" v="629" actId="1076"/>
          <ac:grpSpMkLst>
            <pc:docMk/>
            <pc:sldMk cId="316813143" sldId="258"/>
            <ac:grpSpMk id="13" creationId="{F8BC67F1-9C71-BB84-4962-E43D744EF366}"/>
          </ac:grpSpMkLst>
        </pc:grpChg>
        <pc:grpChg chg="add mod">
          <ac:chgData name="Xinyun Liu" userId="00abab794cb05154" providerId="LiveId" clId="{616BF934-90B7-4C0B-925E-FDA9D10CCDBA}" dt="2025-11-10T18:31:25.212" v="628" actId="1076"/>
          <ac:grpSpMkLst>
            <pc:docMk/>
            <pc:sldMk cId="316813143" sldId="258"/>
            <ac:grpSpMk id="18" creationId="{52646D3B-6533-E50F-01EB-83422DBDFCB1}"/>
          </ac:grpSpMkLst>
        </pc:grpChg>
        <pc:grpChg chg="add mod">
          <ac:chgData name="Xinyun Liu" userId="00abab794cb05154" providerId="LiveId" clId="{616BF934-90B7-4C0B-925E-FDA9D10CCDBA}" dt="2025-11-10T18:30:01.842" v="623" actId="1076"/>
          <ac:grpSpMkLst>
            <pc:docMk/>
            <pc:sldMk cId="316813143" sldId="258"/>
            <ac:grpSpMk id="23" creationId="{B60BB022-B500-F83B-8A55-76DCB45E4FFE}"/>
          </ac:grpSpMkLst>
        </pc:grpChg>
        <pc:grpChg chg="add mod">
          <ac:chgData name="Xinyun Liu" userId="00abab794cb05154" providerId="LiveId" clId="{616BF934-90B7-4C0B-925E-FDA9D10CCDBA}" dt="2025-11-10T18:29:57.160" v="621" actId="1076"/>
          <ac:grpSpMkLst>
            <pc:docMk/>
            <pc:sldMk cId="316813143" sldId="258"/>
            <ac:grpSpMk id="28" creationId="{0CB57363-1800-E6EB-7706-453D757E75F3}"/>
          </ac:grpSpMkLst>
        </pc:grpChg>
        <pc:graphicFrameChg chg="add mod modGraphic">
          <ac:chgData name="Xinyun Liu" userId="00abab794cb05154" providerId="LiveId" clId="{616BF934-90B7-4C0B-925E-FDA9D10CCDBA}" dt="2025-11-10T18:27:06.088" v="592" actId="21"/>
          <ac:graphicFrameMkLst>
            <pc:docMk/>
            <pc:sldMk cId="316813143" sldId="258"/>
            <ac:graphicFrameMk id="2" creationId="{8E64F547-6337-422C-A2BD-C42C606667E8}"/>
          </ac:graphicFrameMkLst>
        </pc:graphicFrameChg>
        <pc:cxnChg chg="add del mod">
          <ac:chgData name="Xinyun Liu" userId="00abab794cb05154" providerId="LiveId" clId="{616BF934-90B7-4C0B-925E-FDA9D10CCDBA}" dt="2025-11-10T18:31:38.968" v="631" actId="208"/>
          <ac:cxnSpMkLst>
            <pc:docMk/>
            <pc:sldMk cId="316813143" sldId="258"/>
            <ac:cxnSpMk id="5" creationId="{B9D656C6-2D53-4898-E1F3-C17300CB5F70}"/>
          </ac:cxnSpMkLst>
        </pc:cxnChg>
        <pc:cxnChg chg="add del mod">
          <ac:chgData name="Xinyun Liu" userId="00abab794cb05154" providerId="LiveId" clId="{616BF934-90B7-4C0B-925E-FDA9D10CCDBA}" dt="2025-11-10T18:31:38.968" v="631" actId="208"/>
          <ac:cxnSpMkLst>
            <pc:docMk/>
            <pc:sldMk cId="316813143" sldId="258"/>
            <ac:cxnSpMk id="7" creationId="{E7CD518D-675A-49B2-F9F1-C60C097C8ED7}"/>
          </ac:cxnSpMkLst>
        </pc:cxnChg>
        <pc:cxnChg chg="add del mod">
          <ac:chgData name="Xinyun Liu" userId="00abab794cb05154" providerId="LiveId" clId="{616BF934-90B7-4C0B-925E-FDA9D10CCDBA}" dt="2025-11-10T18:31:38.968" v="631" actId="208"/>
          <ac:cxnSpMkLst>
            <pc:docMk/>
            <pc:sldMk cId="316813143" sldId="258"/>
            <ac:cxnSpMk id="9" creationId="{15A078CF-B971-1496-3193-CAD0670B359F}"/>
          </ac:cxnSpMkLst>
        </pc:cxnChg>
        <pc:cxnChg chg="add del mod">
          <ac:chgData name="Xinyun Liu" userId="00abab794cb05154" providerId="LiveId" clId="{616BF934-90B7-4C0B-925E-FDA9D10CCDBA}" dt="2025-11-10T18:31:38.968" v="631" actId="208"/>
          <ac:cxnSpMkLst>
            <pc:docMk/>
            <pc:sldMk cId="316813143" sldId="258"/>
            <ac:cxnSpMk id="11" creationId="{188D1602-8FDF-A004-7D90-BFDEE43C13CA}"/>
          </ac:cxnSpMkLst>
        </pc:cxnChg>
        <pc:cxnChg chg="mod">
          <ac:chgData name="Xinyun Liu" userId="00abab794cb05154" providerId="LiveId" clId="{616BF934-90B7-4C0B-925E-FDA9D10CCDBA}" dt="2025-11-10T18:28:39.644" v="610" actId="208"/>
          <ac:cxnSpMkLst>
            <pc:docMk/>
            <pc:sldMk cId="316813143" sldId="258"/>
            <ac:cxnSpMk id="14" creationId="{158CFED0-ED79-EFDA-0DD3-CD9EB580B881}"/>
          </ac:cxnSpMkLst>
        </pc:cxnChg>
        <pc:cxnChg chg="mod">
          <ac:chgData name="Xinyun Liu" userId="00abab794cb05154" providerId="LiveId" clId="{616BF934-90B7-4C0B-925E-FDA9D10CCDBA}" dt="2025-11-10T18:28:39.644" v="610" actId="208"/>
          <ac:cxnSpMkLst>
            <pc:docMk/>
            <pc:sldMk cId="316813143" sldId="258"/>
            <ac:cxnSpMk id="15" creationId="{9080A618-45E5-BE74-DC6B-E159297F94EF}"/>
          </ac:cxnSpMkLst>
        </pc:cxnChg>
        <pc:cxnChg chg="mod">
          <ac:chgData name="Xinyun Liu" userId="00abab794cb05154" providerId="LiveId" clId="{616BF934-90B7-4C0B-925E-FDA9D10CCDBA}" dt="2025-11-10T18:28:39.644" v="610" actId="208"/>
          <ac:cxnSpMkLst>
            <pc:docMk/>
            <pc:sldMk cId="316813143" sldId="258"/>
            <ac:cxnSpMk id="16" creationId="{7CF87AE3-8B2D-3656-1C82-13EEEA2283D1}"/>
          </ac:cxnSpMkLst>
        </pc:cxnChg>
        <pc:cxnChg chg="mod">
          <ac:chgData name="Xinyun Liu" userId="00abab794cb05154" providerId="LiveId" clId="{616BF934-90B7-4C0B-925E-FDA9D10CCDBA}" dt="2025-11-10T18:28:39.644" v="610" actId="208"/>
          <ac:cxnSpMkLst>
            <pc:docMk/>
            <pc:sldMk cId="316813143" sldId="258"/>
            <ac:cxnSpMk id="17" creationId="{5F84498A-7E33-463B-7AD7-C098D3BB8FC7}"/>
          </ac:cxnSpMkLst>
        </pc:cxnChg>
        <pc:cxnChg chg="mod">
          <ac:chgData name="Xinyun Liu" userId="00abab794cb05154" providerId="LiveId" clId="{616BF934-90B7-4C0B-925E-FDA9D10CCDBA}" dt="2025-11-10T18:29:33.196" v="617" actId="571"/>
          <ac:cxnSpMkLst>
            <pc:docMk/>
            <pc:sldMk cId="316813143" sldId="258"/>
            <ac:cxnSpMk id="19" creationId="{90E26807-0E52-D8CB-02CE-BBAD6A5ADF24}"/>
          </ac:cxnSpMkLst>
        </pc:cxnChg>
        <pc:cxnChg chg="mod">
          <ac:chgData name="Xinyun Liu" userId="00abab794cb05154" providerId="LiveId" clId="{616BF934-90B7-4C0B-925E-FDA9D10CCDBA}" dt="2025-11-10T18:29:33.196" v="617" actId="571"/>
          <ac:cxnSpMkLst>
            <pc:docMk/>
            <pc:sldMk cId="316813143" sldId="258"/>
            <ac:cxnSpMk id="20" creationId="{6CBCE06E-E7E4-F861-98F4-726CB65DF708}"/>
          </ac:cxnSpMkLst>
        </pc:cxnChg>
        <pc:cxnChg chg="mod">
          <ac:chgData name="Xinyun Liu" userId="00abab794cb05154" providerId="LiveId" clId="{616BF934-90B7-4C0B-925E-FDA9D10CCDBA}" dt="2025-11-10T18:29:33.196" v="617" actId="571"/>
          <ac:cxnSpMkLst>
            <pc:docMk/>
            <pc:sldMk cId="316813143" sldId="258"/>
            <ac:cxnSpMk id="21" creationId="{E655D2FB-50DC-E55F-D7C6-2D6E2D8C35BA}"/>
          </ac:cxnSpMkLst>
        </pc:cxnChg>
        <pc:cxnChg chg="mod">
          <ac:chgData name="Xinyun Liu" userId="00abab794cb05154" providerId="LiveId" clId="{616BF934-90B7-4C0B-925E-FDA9D10CCDBA}" dt="2025-11-10T18:29:33.196" v="617" actId="571"/>
          <ac:cxnSpMkLst>
            <pc:docMk/>
            <pc:sldMk cId="316813143" sldId="258"/>
            <ac:cxnSpMk id="22" creationId="{B3EF74D2-C017-3A8F-AAA8-513FE884A4C2}"/>
          </ac:cxnSpMkLst>
        </pc:cxnChg>
        <pc:cxnChg chg="mod">
          <ac:chgData name="Xinyun Liu" userId="00abab794cb05154" providerId="LiveId" clId="{616BF934-90B7-4C0B-925E-FDA9D10CCDBA}" dt="2025-11-10T18:29:36.992" v="618" actId="571"/>
          <ac:cxnSpMkLst>
            <pc:docMk/>
            <pc:sldMk cId="316813143" sldId="258"/>
            <ac:cxnSpMk id="24" creationId="{AB0C78CF-6277-73AA-2A82-8832D5C2D94D}"/>
          </ac:cxnSpMkLst>
        </pc:cxnChg>
        <pc:cxnChg chg="mod">
          <ac:chgData name="Xinyun Liu" userId="00abab794cb05154" providerId="LiveId" clId="{616BF934-90B7-4C0B-925E-FDA9D10CCDBA}" dt="2025-11-10T18:29:36.992" v="618" actId="571"/>
          <ac:cxnSpMkLst>
            <pc:docMk/>
            <pc:sldMk cId="316813143" sldId="258"/>
            <ac:cxnSpMk id="25" creationId="{0C0B8385-DDA3-D76A-FA21-561033E237BC}"/>
          </ac:cxnSpMkLst>
        </pc:cxnChg>
        <pc:cxnChg chg="mod">
          <ac:chgData name="Xinyun Liu" userId="00abab794cb05154" providerId="LiveId" clId="{616BF934-90B7-4C0B-925E-FDA9D10CCDBA}" dt="2025-11-10T18:29:36.992" v="618" actId="571"/>
          <ac:cxnSpMkLst>
            <pc:docMk/>
            <pc:sldMk cId="316813143" sldId="258"/>
            <ac:cxnSpMk id="26" creationId="{602DCB8A-7ACB-7B7E-0877-05EFAF6E9A91}"/>
          </ac:cxnSpMkLst>
        </pc:cxnChg>
        <pc:cxnChg chg="mod">
          <ac:chgData name="Xinyun Liu" userId="00abab794cb05154" providerId="LiveId" clId="{616BF934-90B7-4C0B-925E-FDA9D10CCDBA}" dt="2025-11-10T18:29:36.992" v="618" actId="571"/>
          <ac:cxnSpMkLst>
            <pc:docMk/>
            <pc:sldMk cId="316813143" sldId="258"/>
            <ac:cxnSpMk id="27" creationId="{F86B348D-7599-9F21-778B-44BF04259A72}"/>
          </ac:cxnSpMkLst>
        </pc:cxnChg>
        <pc:cxnChg chg="mod">
          <ac:chgData name="Xinyun Liu" userId="00abab794cb05154" providerId="LiveId" clId="{616BF934-90B7-4C0B-925E-FDA9D10CCDBA}" dt="2025-11-10T18:29:55.665" v="620" actId="571"/>
          <ac:cxnSpMkLst>
            <pc:docMk/>
            <pc:sldMk cId="316813143" sldId="258"/>
            <ac:cxnSpMk id="29" creationId="{B466C9DC-DEA9-0D2F-6C1A-27788AEE3BC7}"/>
          </ac:cxnSpMkLst>
        </pc:cxnChg>
        <pc:cxnChg chg="mod">
          <ac:chgData name="Xinyun Liu" userId="00abab794cb05154" providerId="LiveId" clId="{616BF934-90B7-4C0B-925E-FDA9D10CCDBA}" dt="2025-11-10T18:29:55.665" v="620" actId="571"/>
          <ac:cxnSpMkLst>
            <pc:docMk/>
            <pc:sldMk cId="316813143" sldId="258"/>
            <ac:cxnSpMk id="30" creationId="{5E230EBF-8789-9D54-032B-3C6D91DD9CCF}"/>
          </ac:cxnSpMkLst>
        </pc:cxnChg>
        <pc:cxnChg chg="mod">
          <ac:chgData name="Xinyun Liu" userId="00abab794cb05154" providerId="LiveId" clId="{616BF934-90B7-4C0B-925E-FDA9D10CCDBA}" dt="2025-11-10T18:29:55.665" v="620" actId="571"/>
          <ac:cxnSpMkLst>
            <pc:docMk/>
            <pc:sldMk cId="316813143" sldId="258"/>
            <ac:cxnSpMk id="31" creationId="{DB4B45AB-ECB7-0C4A-638A-31229E87D423}"/>
          </ac:cxnSpMkLst>
        </pc:cxnChg>
        <pc:cxnChg chg="mod">
          <ac:chgData name="Xinyun Liu" userId="00abab794cb05154" providerId="LiveId" clId="{616BF934-90B7-4C0B-925E-FDA9D10CCDBA}" dt="2025-11-10T18:29:55.665" v="620" actId="571"/>
          <ac:cxnSpMkLst>
            <pc:docMk/>
            <pc:sldMk cId="316813143" sldId="258"/>
            <ac:cxnSpMk id="32" creationId="{8A3380A1-5AEB-A807-2E59-913083C85EC2}"/>
          </ac:cxnSpMkLst>
        </pc:cxnChg>
      </pc:sldChg>
      <pc:sldChg chg="addSp modSp add del mod">
        <pc:chgData name="Xinyun Liu" userId="00abab794cb05154" providerId="LiveId" clId="{616BF934-90B7-4C0B-925E-FDA9D10CCDBA}" dt="2025-11-12T18:55:47.154" v="661" actId="47"/>
        <pc:sldMkLst>
          <pc:docMk/>
          <pc:sldMk cId="1075529572" sldId="259"/>
        </pc:sldMkLst>
        <pc:grpChg chg="add mod">
          <ac:chgData name="Xinyun Liu" userId="00abab794cb05154" providerId="LiveId" clId="{616BF934-90B7-4C0B-925E-FDA9D10CCDBA}" dt="2025-11-11T00:20:11.782" v="642" actId="14100"/>
          <ac:grpSpMkLst>
            <pc:docMk/>
            <pc:sldMk cId="1075529572" sldId="259"/>
            <ac:grpSpMk id="15" creationId="{C3108156-B804-2947-6A1D-FEB08B9EDEC8}"/>
          </ac:grpSpMkLst>
        </pc:grpChg>
        <pc:picChg chg="add mod">
          <ac:chgData name="Xinyun Liu" userId="00abab794cb05154" providerId="LiveId" clId="{616BF934-90B7-4C0B-925E-FDA9D10CCDBA}" dt="2025-11-11T00:19:46.270" v="639" actId="1076"/>
          <ac:picMkLst>
            <pc:docMk/>
            <pc:sldMk cId="1075529572" sldId="259"/>
            <ac:picMk id="2" creationId="{A5AF8F17-CBD7-E5A4-30DF-5CA0EECC935B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6" creationId="{B070F5B9-1CC6-1FBD-A17C-CD460D0E97AA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7" creationId="{0000E244-8748-2E42-17CF-1DB78139A5F2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8" creationId="{84AC0239-3875-5C38-CC68-A5DF878B682D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9" creationId="{C18B2FDD-B7EC-1EC3-B245-5F542DEFC52D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0" creationId="{290EF33D-2F0E-C209-ADAE-F6FDAFA07B6C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1" creationId="{F7B2C954-8BCC-3FA0-B88E-90F6994E930D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2" creationId="{8ABB2120-125D-1306-F267-931AB3569E6A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3" creationId="{314CEC68-18A3-0D63-6AB5-C008743BC791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4" creationId="{44B2C572-441E-D33C-3022-516032D8D6A5}"/>
          </ac:picMkLst>
        </pc:picChg>
      </pc:sldChg>
      <pc:sldChg chg="addSp delSp modSp add mod">
        <pc:chgData name="Xinyun Liu" userId="00abab794cb05154" providerId="LiveId" clId="{616BF934-90B7-4C0B-925E-FDA9D10CCDBA}" dt="2025-11-12T18:57:52.219" v="776" actId="21"/>
        <pc:sldMkLst>
          <pc:docMk/>
          <pc:sldMk cId="2651126701" sldId="260"/>
        </pc:sldMkLst>
        <pc:spChg chg="add del mod">
          <ac:chgData name="Xinyun Liu" userId="00abab794cb05154" providerId="LiveId" clId="{616BF934-90B7-4C0B-925E-FDA9D10CCDBA}" dt="2025-11-12T18:57:52.219" v="776" actId="21"/>
          <ac:spMkLst>
            <pc:docMk/>
            <pc:sldMk cId="2651126701" sldId="260"/>
            <ac:spMk id="3" creationId="{ACDE0A5F-1BCA-E165-B96A-3F9602496E7B}"/>
          </ac:spMkLst>
        </pc:spChg>
        <pc:spChg chg="add mod">
          <ac:chgData name="Xinyun Liu" userId="00abab794cb05154" providerId="LiveId" clId="{616BF934-90B7-4C0B-925E-FDA9D10CCDBA}" dt="2025-11-12T18:57:47.601" v="775"/>
          <ac:spMkLst>
            <pc:docMk/>
            <pc:sldMk cId="2651126701" sldId="260"/>
            <ac:spMk id="4" creationId="{4EB32507-A7ED-6C45-A128-0B1A31B33534}"/>
          </ac:spMkLst>
        </pc:spChg>
        <pc:picChg chg="add mod">
          <ac:chgData name="Xinyun Liu" userId="00abab794cb05154" providerId="LiveId" clId="{616BF934-90B7-4C0B-925E-FDA9D10CCDBA}" dt="2025-11-12T18:56:02.094" v="668" actId="1076"/>
          <ac:picMkLst>
            <pc:docMk/>
            <pc:sldMk cId="2651126701" sldId="260"/>
            <ac:picMk id="2" creationId="{8C5C1BA5-0BF4-4F00-BF4D-9962E0CC3FB6}"/>
          </ac:picMkLst>
        </pc:picChg>
      </pc:sldChg>
      <pc:sldChg chg="add">
        <pc:chgData name="Xinyun Liu" userId="00abab794cb05154" providerId="LiveId" clId="{616BF934-90B7-4C0B-925E-FDA9D10CCDBA}" dt="2025-11-06T19:52:42.783" v="6"/>
        <pc:sldMkLst>
          <pc:docMk/>
          <pc:sldMk cId="771567426" sldId="261"/>
        </pc:sldMkLst>
      </pc:sldChg>
      <pc:sldChg chg="add">
        <pc:chgData name="Xinyun Liu" userId="00abab794cb05154" providerId="LiveId" clId="{616BF934-90B7-4C0B-925E-FDA9D10CCDBA}" dt="2025-11-06T19:52:43.005" v="7"/>
        <pc:sldMkLst>
          <pc:docMk/>
          <pc:sldMk cId="4078629361" sldId="262"/>
        </pc:sldMkLst>
      </pc:sldChg>
      <pc:sldChg chg="add">
        <pc:chgData name="Xinyun Liu" userId="00abab794cb05154" providerId="LiveId" clId="{616BF934-90B7-4C0B-925E-FDA9D10CCDBA}" dt="2025-11-06T19:52:43.183" v="8"/>
        <pc:sldMkLst>
          <pc:docMk/>
          <pc:sldMk cId="1563720824" sldId="263"/>
        </pc:sldMkLst>
      </pc:sldChg>
      <pc:sldChg chg="add">
        <pc:chgData name="Xinyun Liu" userId="00abab794cb05154" providerId="LiveId" clId="{616BF934-90B7-4C0B-925E-FDA9D10CCDBA}" dt="2025-11-06T19:52:45.561" v="9"/>
        <pc:sldMkLst>
          <pc:docMk/>
          <pc:sldMk cId="1802871309" sldId="264"/>
        </pc:sldMkLst>
      </pc:sldChg>
      <pc:sldChg chg="add">
        <pc:chgData name="Xinyun Liu" userId="00abab794cb05154" providerId="LiveId" clId="{616BF934-90B7-4C0B-925E-FDA9D10CCDBA}" dt="2025-11-06T19:52:45.784" v="10"/>
        <pc:sldMkLst>
          <pc:docMk/>
          <pc:sldMk cId="51260397" sldId="265"/>
        </pc:sldMkLst>
      </pc:sldChg>
      <pc:sldChg chg="addSp delSp modSp new mod">
        <pc:chgData name="Xinyun Liu" userId="00abab794cb05154" providerId="LiveId" clId="{616BF934-90B7-4C0B-925E-FDA9D10CCDBA}" dt="2025-11-12T19:53:18.276" v="1102" actId="1076"/>
        <pc:sldMkLst>
          <pc:docMk/>
          <pc:sldMk cId="2145661193" sldId="266"/>
        </pc:sldMkLst>
        <pc:spChg chg="del">
          <ac:chgData name="Xinyun Liu" userId="00abab794cb05154" providerId="LiveId" clId="{616BF934-90B7-4C0B-925E-FDA9D10CCDBA}" dt="2025-11-12T19:52:18.849" v="1091" actId="478"/>
          <ac:spMkLst>
            <pc:docMk/>
            <pc:sldMk cId="2145661193" sldId="266"/>
            <ac:spMk id="2" creationId="{3B3CA2CC-D4DF-0D73-82A8-B21FCF6B95E3}"/>
          </ac:spMkLst>
        </pc:spChg>
        <pc:spChg chg="del">
          <ac:chgData name="Xinyun Liu" userId="00abab794cb05154" providerId="LiveId" clId="{616BF934-90B7-4C0B-925E-FDA9D10CCDBA}" dt="2025-11-12T19:52:18.849" v="1091" actId="478"/>
          <ac:spMkLst>
            <pc:docMk/>
            <pc:sldMk cId="2145661193" sldId="266"/>
            <ac:spMk id="3" creationId="{873FA85F-9E06-E6DB-E60E-EA6A08D85311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5" creationId="{1308AC64-FEA8-03E5-A975-6548354DDAF5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6" creationId="{BCF1A223-51A3-DA11-B756-50F9EFE48A47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7" creationId="{4EBC552E-FADC-1164-5EE3-F947489E057D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8" creationId="{396E9133-8612-7720-F865-CA0C6FD5DE1B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9" creationId="{33A0C667-535B-D386-6C3D-F32DB6598504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0" creationId="{7F5B2397-F9CD-CE2A-3DED-1175B344038B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2" creationId="{6F2E68BB-FD5F-9742-3A45-735AB8D44E50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3" creationId="{0F5FB607-82EC-CC88-AEB4-ED2128ACB229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4" creationId="{856FC7D3-1A41-458D-4D25-BDB855F74124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5" creationId="{111D07E9-CBFB-7FA5-12BC-6C62247F5F8A}"/>
          </ac:spMkLst>
        </pc:spChg>
        <pc:picChg chg="add mod">
          <ac:chgData name="Xinyun Liu" userId="00abab794cb05154" providerId="LiveId" clId="{616BF934-90B7-4C0B-925E-FDA9D10CCDBA}" dt="2025-11-12T19:53:11.672" v="1098" actId="1076"/>
          <ac:picMkLst>
            <pc:docMk/>
            <pc:sldMk cId="2145661193" sldId="266"/>
            <ac:picMk id="16" creationId="{F72D05BD-A927-7404-60D6-65FF7559802E}"/>
          </ac:picMkLst>
        </pc:picChg>
        <pc:picChg chg="add mod">
          <ac:chgData name="Xinyun Liu" userId="00abab794cb05154" providerId="LiveId" clId="{616BF934-90B7-4C0B-925E-FDA9D10CCDBA}" dt="2025-11-12T19:53:18.276" v="1102" actId="1076"/>
          <ac:picMkLst>
            <pc:docMk/>
            <pc:sldMk cId="2145661193" sldId="266"/>
            <ac:picMk id="17" creationId="{5C4AEDD7-BA01-002A-98F1-985D5E4047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1B716-C9EF-48E2-ADF6-3040DEE2B74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EC3B5-19FA-42A6-866A-49EF35B9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0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EC3B5-19FA-42A6-866A-49EF35B9E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8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are seeing is a </a:t>
            </a:r>
            <a:r>
              <a:rPr lang="en-US" b="1" dirty="0"/>
              <a:t>nonlinear lattice mode</a:t>
            </a:r>
            <a:r>
              <a:rPr lang="en-US" dirty="0"/>
              <a:t>, not a normal phonon of a mono-atomic chain.</a:t>
            </a:r>
          </a:p>
          <a:p>
            <a:r>
              <a:rPr lang="en-US" dirty="0"/>
              <a:t>In a </a:t>
            </a:r>
            <a:r>
              <a:rPr lang="en-US" b="1" dirty="0"/>
              <a:t>1D mono-atom chain</a:t>
            </a:r>
            <a:r>
              <a:rPr lang="en-US" dirty="0"/>
              <a:t>, linear theory allows </a:t>
            </a:r>
            <a:r>
              <a:rPr lang="en-US" b="1" dirty="0"/>
              <a:t>only sinusoidal normal modes</a:t>
            </a:r>
            <a:r>
              <a:rPr lang="en-US" dirty="0"/>
              <a:t> with period set by the wavelength:</a:t>
            </a:r>
          </a:p>
          <a:p>
            <a:r>
              <a:rPr lang="en-US" dirty="0"/>
              <a:t>There is </a:t>
            </a:r>
            <a:r>
              <a:rPr lang="en-US" b="1" dirty="0"/>
              <a:t>no linear mode</a:t>
            </a:r>
            <a:r>
              <a:rPr lang="en-US" dirty="0"/>
              <a:t> where every third particle is stationary.</a:t>
            </a:r>
          </a:p>
          <a:p>
            <a:r>
              <a:rPr lang="en-US" dirty="0"/>
              <a:t>So the pattern you describe</a:t>
            </a:r>
          </a:p>
          <a:p>
            <a:r>
              <a:rPr lang="en-US" i="1" dirty="0"/>
              <a:t>move left → middle almost stops → move right → repeat</a:t>
            </a:r>
            <a:endParaRPr lang="en-US" dirty="0"/>
          </a:p>
          <a:p>
            <a:r>
              <a:rPr lang="en-US" dirty="0"/>
              <a:t>with </a:t>
            </a:r>
            <a:r>
              <a:rPr lang="en-US" b="1" dirty="0"/>
              <a:t>period-3 in space</a:t>
            </a:r>
            <a:r>
              <a:rPr lang="en-US" dirty="0"/>
              <a:t> is a hallmark of </a:t>
            </a:r>
            <a:r>
              <a:rPr lang="en-US" b="1" dirty="0"/>
              <a:t>nonlinearity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EC3B5-19FA-42A6-866A-49EF35B9EB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5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EC3B5-19FA-42A6-866A-49EF35B9EB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7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3B66-52D3-29BB-3166-021ACD982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32B35-FE17-6671-39AF-0419E1A45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ED7A5-217E-C940-ECC1-CC7739DA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BA2EF-497D-5C84-BB95-AA0A8158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4737D-5ABF-7E92-1995-C5A99144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27A8-F94D-E5ED-F9DC-BD19AC71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72A7C-8772-3898-69C6-0D94B8CAF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155D6-4C04-FCA4-7AD1-2A3C3DAF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16BFA-3ACB-EE4B-944D-B3B44B43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95E10-CC71-3333-3EE5-4F90EA04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1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994E05-63D2-4C8F-50DA-9E15AC765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5FF1B-116C-39A7-3D66-059EFAF6D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45496-A154-A9CC-8B93-A93405EE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5059A-A0BD-F385-4663-5812F8D2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F55BB-701B-2DBF-69FE-F0EE31FF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7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5BC5-80F7-84DB-D981-012B5F79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7461-8335-CF22-8827-8EEAC8496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59FB0-64CF-FD57-7F70-B182EC1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0819F-7C32-55BF-04A8-2F4C774A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4B014-E314-423F-4FA0-ACF731AC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EE17-E525-8484-EF39-E14453C2A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4C17F-1A1F-F16F-C620-C64E0A755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572FB-9E09-2445-DCF8-74970B36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C3AC9-55B2-C36D-C333-56759BF4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1B849-8293-B023-F0AD-3B33A205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33C6-883F-68A4-34F9-E81F3F06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02A8-0106-C2CC-32DA-C13FFAEE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101F0-CA59-8CEF-F166-2CF4B699A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81B8F-A8CA-9F95-974A-659404C0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908A8-F77D-7ED4-3A13-081B6B50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9D432-A098-9060-EDAB-5DFCC8B3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2180-8C01-F59D-244D-0C6CAD82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0E375-067D-D78F-9EB1-EFDD49E36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DEC2B-AA00-0B68-492A-69981625B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058D6-FD9B-D14F-6C3F-3E1AAF330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96F58-3C44-A3A6-E499-8334FA7DB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1ADB6-9A37-9A39-930F-551C77D4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A5FEBF-10CE-20F8-4894-C7A6DA635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D2BAB-76D7-4FC3-5500-469433A2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1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9634-3184-8D47-FD2C-4C9F9365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8B1D3-50B2-23DB-36A1-8145139B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B9749-3FFD-DA2F-FDB6-3E602F3F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5A177-F58D-803A-41D8-8A7AB78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4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256DD-6623-26B8-D536-8A5CD11F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63CB9-C2BA-4E1C-50F0-E044FD21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54CA6-7261-F87B-97F5-CC5FF732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12E5-94BC-FAF2-7755-2C7B4CE1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D50E-8FAB-B4E6-3300-F2C090295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7C74A-B376-6778-2937-BD6492725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FB6D6-F359-1690-345B-A773C01D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CB3E3-B920-8351-0068-4BBDAF5B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AD6BC-64BD-FB52-5568-9BEDE4EF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0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80C4-D327-328F-42A7-3ADD7EEBE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14B17-10BF-C790-523D-D6DB03BF4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7971A-9151-245B-E777-83CD71F16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C6F89-8EBB-1592-6639-58037055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1FC86-092D-64BE-0D5B-0E5C275D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50A97-83B1-505A-95E7-BB13B548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B070D-49F2-BBAD-ADF5-75B96E35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AF511-EE0E-AC13-7D21-77997BD49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32F9C-2F9A-55B8-5959-F46F940FE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B4EA5-11AB-41EA-8173-A20817411FC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5B57-C9EC-ED8F-2E29-1E6FB5B9A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2DD96-30C7-730F-8B79-C81F6D7A4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4.mp4"/><Relationship Id="rId7" Type="http://schemas.openxmlformats.org/officeDocument/2006/relationships/image" Target="../media/image5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7.png"/><Relationship Id="rId4" Type="http://schemas.openxmlformats.org/officeDocument/2006/relationships/video" Target="../media/media4.mp4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image" Target="../media/image111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D02D9-4991-49E7-9E4C-363565C4863C}"/>
                  </a:ext>
                </a:extLst>
              </p:cNvPr>
              <p:cNvSpPr txBox="1"/>
              <p:nvPr/>
            </p:nvSpPr>
            <p:spPr>
              <a:xfrm>
                <a:off x="196014" y="301509"/>
                <a:ext cx="9527106" cy="463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D02D9-4991-49E7-9E4C-363565C48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14" y="301509"/>
                <a:ext cx="9527106" cy="4637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82B1F8-9301-39C1-C2E7-656B3CFE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543" y="108154"/>
            <a:ext cx="2268302" cy="18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7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2E59A1-AA94-B8E7-75E3-C44691ABE733}"/>
              </a:ext>
            </a:extLst>
          </p:cNvPr>
          <p:cNvSpPr txBox="1"/>
          <p:nvPr/>
        </p:nvSpPr>
        <p:spPr>
          <a:xfrm>
            <a:off x="2570284" y="31288"/>
            <a:ext cx="538038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20251205/6: Nonlinear Normal Mode in 2D LJ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14E8A-EC94-8677-2015-9E354715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71" y="1632318"/>
            <a:ext cx="5566973" cy="438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01724-A9D7-97EE-40A5-9520D8BC5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85" y="1408635"/>
            <a:ext cx="5483073" cy="4513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0BBE7-49FA-F510-E05D-E19A230A64E2}"/>
                  </a:ext>
                </a:extLst>
              </p:cNvPr>
              <p:cNvSpPr txBox="1"/>
              <p:nvPr/>
            </p:nvSpPr>
            <p:spPr>
              <a:xfrm rot="16200000">
                <a:off x="5742011" y="3576762"/>
                <a:ext cx="821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0BBE7-49FA-F510-E05D-E19A230A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742011" y="3576762"/>
                <a:ext cx="821507" cy="276999"/>
              </a:xfrm>
              <a:prstGeom prst="rect">
                <a:avLst/>
              </a:prstGeom>
              <a:blipFill>
                <a:blip r:embed="rId4"/>
                <a:stretch>
                  <a:fillRect t="-10370" r="-33333" b="-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10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C344B-3620-D1D2-9CB0-C081E7A8793C}"/>
              </a:ext>
            </a:extLst>
          </p:cNvPr>
          <p:cNvSpPr txBox="1"/>
          <p:nvPr/>
        </p:nvSpPr>
        <p:spPr>
          <a:xfrm>
            <a:off x="3919330" y="0"/>
            <a:ext cx="5262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800" b="0" i="0" dirty="0">
                <a:solidFill>
                  <a:srgbClr val="A709F5"/>
                </a:solidFill>
                <a:effectLst/>
                <a:latin typeface="Menlo"/>
              </a:rPr>
              <a:t>res_N=20_rho=2.00_beta=1.4_epsilon=0.0</a:t>
            </a:r>
            <a:r>
              <a:rPr lang="pt-BR" dirty="0">
                <a:solidFill>
                  <a:srgbClr val="A709F5"/>
                </a:solidFill>
                <a:latin typeface="Menlo"/>
              </a:rPr>
              <a:t>4 (1)</a:t>
            </a:r>
            <a:endParaRPr lang="pt-BR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999C6-1126-7CBA-29AA-B0A992498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30" y="3810783"/>
            <a:ext cx="3657600" cy="2338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43C84-F452-386F-2C6E-54F4230D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730130"/>
            <a:ext cx="3657600" cy="24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C4A2E7-9BD6-6664-AF5F-C8DD37630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670" y="3795355"/>
            <a:ext cx="3657600" cy="2419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E9417-91FD-5A5B-85B5-64C7ED4BB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980" y="556265"/>
            <a:ext cx="3785457" cy="2872735"/>
          </a:xfrm>
          <a:prstGeom prst="rect">
            <a:avLst/>
          </a:prstGeom>
        </p:spPr>
      </p:pic>
      <p:pic>
        <p:nvPicPr>
          <p:cNvPr id="13" name="res_N=20_rho=2.00_beta=1.40_epsilon=0.04_omega=4.60">
            <a:hlinkClick r:id="" action="ppaction://media"/>
            <a:extLst>
              <a:ext uri="{FF2B5EF4-FFF2-40B4-BE49-F238E27FC236}">
                <a16:creationId xmlns:a16="http://schemas.microsoft.com/office/drawing/2014/main" id="{BBA53360-1765-1C55-E59B-D3D6EA21B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513563"/>
            <a:ext cx="8229600" cy="10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_N=20_rho=2.00_beta=1.40_epsilon=0.07">
            <a:hlinkClick r:id="" action="ppaction://media"/>
            <a:extLst>
              <a:ext uri="{FF2B5EF4-FFF2-40B4-BE49-F238E27FC236}">
                <a16:creationId xmlns:a16="http://schemas.microsoft.com/office/drawing/2014/main" id="{5880A19B-7E39-42C3-464A-A4F3CDD9B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514" y="1074190"/>
            <a:ext cx="8532598" cy="11118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843DEB-A91A-4E8D-181F-6A84939A7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737" y="3334299"/>
            <a:ext cx="3657600" cy="2278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36E787-1F47-80CD-73D6-AF0FDEF2F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654" y="3304546"/>
            <a:ext cx="3657600" cy="2308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DB1750-4FF2-EE46-09A4-907ACC41F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44" y="3274005"/>
            <a:ext cx="3657600" cy="233892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67D653-645D-96A2-71E3-03E31AC7F073}"/>
              </a:ext>
            </a:extLst>
          </p:cNvPr>
          <p:cNvCxnSpPr>
            <a:cxnSpLocks/>
          </p:cNvCxnSpPr>
          <p:nvPr/>
        </p:nvCxnSpPr>
        <p:spPr>
          <a:xfrm flipV="1">
            <a:off x="7171617" y="3429000"/>
            <a:ext cx="0" cy="540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F056F4-FA19-54D6-477C-E2907EF982A7}"/>
              </a:ext>
            </a:extLst>
          </p:cNvPr>
          <p:cNvCxnSpPr>
            <a:cxnSpLocks/>
          </p:cNvCxnSpPr>
          <p:nvPr/>
        </p:nvCxnSpPr>
        <p:spPr>
          <a:xfrm flipV="1">
            <a:off x="3043565" y="3896139"/>
            <a:ext cx="0" cy="547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52705D-238B-58C5-723B-63B75525C438}"/>
              </a:ext>
            </a:extLst>
          </p:cNvPr>
          <p:cNvCxnSpPr>
            <a:cxnSpLocks/>
          </p:cNvCxnSpPr>
          <p:nvPr/>
        </p:nvCxnSpPr>
        <p:spPr>
          <a:xfrm>
            <a:off x="11028000" y="4724400"/>
            <a:ext cx="0" cy="655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2C3E3D2-07DE-FA78-3D15-EEA122B16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7331" y="457268"/>
            <a:ext cx="2775006" cy="20406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FC1EA00-E615-D4E9-DA2B-7C095B08D7B8}"/>
              </a:ext>
            </a:extLst>
          </p:cNvPr>
          <p:cNvSpPr txBox="1"/>
          <p:nvPr/>
        </p:nvSpPr>
        <p:spPr>
          <a:xfrm>
            <a:off x="8810504" y="3588362"/>
            <a:ext cx="174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Long Transient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5C3344-2F95-240F-B27C-50225959CDDD}"/>
              </a:ext>
            </a:extLst>
          </p:cNvPr>
          <p:cNvSpPr txBox="1"/>
          <p:nvPr/>
        </p:nvSpPr>
        <p:spPr>
          <a:xfrm>
            <a:off x="3919331" y="0"/>
            <a:ext cx="4353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800" b="0" i="0" dirty="0">
                <a:solidFill>
                  <a:srgbClr val="A709F5"/>
                </a:solidFill>
                <a:effectLst/>
                <a:latin typeface="Menlo"/>
              </a:rPr>
              <a:t>res_N=20_rho=2.00_beta=1.4_epsilon=0.07</a:t>
            </a:r>
            <a:endParaRPr lang="pt-BR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083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AD708-6717-3375-747F-9EFECDE65F60}"/>
              </a:ext>
            </a:extLst>
          </p:cNvPr>
          <p:cNvSpPr txBox="1"/>
          <p:nvPr/>
        </p:nvSpPr>
        <p:spPr>
          <a:xfrm>
            <a:off x="3919331" y="0"/>
            <a:ext cx="4353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800" b="0" i="0" dirty="0">
                <a:solidFill>
                  <a:srgbClr val="A709F5"/>
                </a:solidFill>
                <a:effectLst/>
                <a:latin typeface="Menlo"/>
              </a:rPr>
              <a:t>res_N=20_rho=2.00_beta=1.4_epsilon=0.10</a:t>
            </a:r>
            <a:endParaRPr lang="pt-BR" sz="1800" b="0" i="0" dirty="0">
              <a:effectLst/>
              <a:latin typeface="Menl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0DBDB-1882-CFDD-FF51-E412E8ADE282}"/>
              </a:ext>
            </a:extLst>
          </p:cNvPr>
          <p:cNvSpPr txBox="1"/>
          <p:nvPr/>
        </p:nvSpPr>
        <p:spPr>
          <a:xfrm>
            <a:off x="1666754" y="532435"/>
            <a:ext cx="555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Nonliear</a:t>
            </a:r>
            <a:r>
              <a:rPr lang="en-US" dirty="0"/>
              <a:t> Breather?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60AF74-AA62-2E1C-2193-89487E912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8180" y="532435"/>
            <a:ext cx="3348990" cy="2572563"/>
          </a:xfrm>
          <a:prstGeom prst="rect">
            <a:avLst/>
          </a:prstGeom>
        </p:spPr>
      </p:pic>
      <p:pic>
        <p:nvPicPr>
          <p:cNvPr id="24" name="res_N=20_rho=2.00_beta=1.40_epsilon=0.10_omega=4.64">
            <a:hlinkClick r:id="" action="ppaction://media"/>
            <a:extLst>
              <a:ext uri="{FF2B5EF4-FFF2-40B4-BE49-F238E27FC236}">
                <a16:creationId xmlns:a16="http://schemas.microsoft.com/office/drawing/2014/main" id="{29B20A9A-BBBB-559C-3C46-A277B6E0D2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4830" y="1248661"/>
            <a:ext cx="8229600" cy="1072333"/>
          </a:xfrm>
          <a:prstGeom prst="rect">
            <a:avLst/>
          </a:prstGeom>
        </p:spPr>
      </p:pic>
      <p:pic>
        <p:nvPicPr>
          <p:cNvPr id="25" name="res_N=20_rho=2.00_beta=1.40_epsilon=0.10_omega=5.08">
            <a:hlinkClick r:id="" action="ppaction://media"/>
            <a:extLst>
              <a:ext uri="{FF2B5EF4-FFF2-40B4-BE49-F238E27FC236}">
                <a16:creationId xmlns:a16="http://schemas.microsoft.com/office/drawing/2014/main" id="{4F2B10A1-4536-8E21-DCC9-ABA7FE3454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830" y="4085264"/>
            <a:ext cx="8229600" cy="1072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1A1ABBD-3AC9-515C-9C52-62FFEB082B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6128" y="3570569"/>
            <a:ext cx="3213094" cy="25607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A0929F-3ED6-AB09-52AE-4C081C15D22D}"/>
              </a:ext>
            </a:extLst>
          </p:cNvPr>
          <p:cNvSpPr txBox="1"/>
          <p:nvPr/>
        </p:nvSpPr>
        <p:spPr>
          <a:xfrm>
            <a:off x="3919331" y="2403404"/>
            <a:ext cx="555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Omega = 4.64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D1EFF-30FA-E8B2-8FDA-FDB049D2C0AA}"/>
              </a:ext>
            </a:extLst>
          </p:cNvPr>
          <p:cNvSpPr txBox="1"/>
          <p:nvPr/>
        </p:nvSpPr>
        <p:spPr>
          <a:xfrm>
            <a:off x="3919331" y="5438502"/>
            <a:ext cx="555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Omega = 5.08</a:t>
            </a:r>
          </a:p>
        </p:txBody>
      </p:sp>
    </p:spTree>
    <p:extLst>
      <p:ext uri="{BB962C8B-B14F-4D97-AF65-F5344CB8AC3E}">
        <p14:creationId xmlns:p14="http://schemas.microsoft.com/office/powerpoint/2010/main" val="27971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55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CB5B3-7B41-9886-3C60-EBA4D589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50" y="3537922"/>
            <a:ext cx="3407747" cy="2688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9E442-982C-E452-A1D3-10C207E85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42" y="3428999"/>
            <a:ext cx="3509495" cy="2797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912FBA-4B1B-3B5F-9449-0D2F257BD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150" y="291678"/>
            <a:ext cx="3407747" cy="2639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0161E5-20B1-BBE9-08FE-90690D95E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890" y="363078"/>
            <a:ext cx="3407747" cy="26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00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7F2A-837A-3CC3-2F8A-06903255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AD5A4B0-0AC5-9986-EA33-B761F65C0400}"/>
              </a:ext>
            </a:extLst>
          </p:cNvPr>
          <p:cNvGrpSpPr/>
          <p:nvPr/>
        </p:nvGrpSpPr>
        <p:grpSpPr>
          <a:xfrm>
            <a:off x="0" y="863291"/>
            <a:ext cx="11511531" cy="2270996"/>
            <a:chOff x="0" y="1"/>
            <a:chExt cx="11511531" cy="22709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A92BDC4-E73A-400C-4F84-9F0ECF10E5C5}"/>
                </a:ext>
              </a:extLst>
            </p:cNvPr>
            <p:cNvSpPr/>
            <p:nvPr/>
          </p:nvSpPr>
          <p:spPr>
            <a:xfrm>
              <a:off x="0" y="1"/>
              <a:ext cx="4091441" cy="22709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EBE8168-078D-2CF2-95AD-25F55AB2B2D5}"/>
                    </a:ext>
                  </a:extLst>
                </p:cNvPr>
                <p:cNvSpPr txBox="1"/>
                <p:nvPr/>
              </p:nvSpPr>
              <p:spPr>
                <a:xfrm>
                  <a:off x="23571" y="3948"/>
                  <a:ext cx="4412713" cy="5472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EBE8168-078D-2CF2-95AD-25F55AB2B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" y="3948"/>
                  <a:ext cx="4412713" cy="547201"/>
                </a:xfrm>
                <a:prstGeom prst="rect">
                  <a:avLst/>
                </a:prstGeom>
                <a:blipFill>
                  <a:blip r:embed="rId2"/>
                  <a:stretch>
                    <a:fillRect t="-137778" b="-19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C6032A-E87C-93DF-B244-30DD689CCDF7}"/>
                </a:ext>
              </a:extLst>
            </p:cNvPr>
            <p:cNvSpPr txBox="1"/>
            <p:nvPr/>
          </p:nvSpPr>
          <p:spPr>
            <a:xfrm>
              <a:off x="40270" y="741081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Initial Condition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92FA860-0441-4D0F-9F7C-5B129201E023}"/>
                    </a:ext>
                  </a:extLst>
                </p:cNvPr>
                <p:cNvSpPr txBox="1"/>
                <p:nvPr/>
              </p:nvSpPr>
              <p:spPr>
                <a:xfrm>
                  <a:off x="2061141" y="741081"/>
                  <a:ext cx="43832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92FA860-0441-4D0F-9F7C-5B129201E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141" y="741081"/>
                  <a:ext cx="438325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5556" r="-15278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5BCFC5C-5E38-411A-3A86-7163103A3851}"/>
                    </a:ext>
                  </a:extLst>
                </p:cNvPr>
                <p:cNvSpPr txBox="1"/>
                <p:nvPr/>
              </p:nvSpPr>
              <p:spPr>
                <a:xfrm>
                  <a:off x="3216841" y="741081"/>
                  <a:ext cx="44954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5BCFC5C-5E38-411A-3A86-7163103A3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841" y="741081"/>
                  <a:ext cx="449547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6849" r="-13699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3997B11-A2BF-3804-7A4B-3ED71F07580F}"/>
                    </a:ext>
                  </a:extLst>
                </p:cNvPr>
                <p:cNvSpPr txBox="1"/>
                <p:nvPr/>
              </p:nvSpPr>
              <p:spPr>
                <a:xfrm>
                  <a:off x="102718" y="1280623"/>
                  <a:ext cx="284821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(0)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3997B11-A2BF-3804-7A4B-3ED71F075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18" y="1280623"/>
                  <a:ext cx="284821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642" t="-2857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A9B095-35D4-B6ED-0E26-79D539246E95}"/>
                    </a:ext>
                  </a:extLst>
                </p:cNvPr>
                <p:cNvSpPr txBox="1"/>
                <p:nvPr/>
              </p:nvSpPr>
              <p:spPr>
                <a:xfrm>
                  <a:off x="95401" y="1843836"/>
                  <a:ext cx="36324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𝑗h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A9B095-35D4-B6ED-0E26-79D539246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1" y="1843836"/>
                  <a:ext cx="363240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336" t="-2857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0F0BBB-F9A4-226C-ED9B-D03FDC57E736}"/>
                    </a:ext>
                  </a:extLst>
                </p:cNvPr>
                <p:cNvSpPr txBox="1"/>
                <p:nvPr/>
              </p:nvSpPr>
              <p:spPr>
                <a:xfrm>
                  <a:off x="3555579" y="475213"/>
                  <a:ext cx="7738802" cy="6297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𝑗h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𝑗h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𝑗h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0F0BBB-F9A4-226C-ED9B-D03FDC57E7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5579" y="475213"/>
                  <a:ext cx="7738802" cy="6297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D49CF84-2ABD-6FF5-A4FD-CA3A1828ADEF}"/>
                    </a:ext>
                  </a:extLst>
                </p:cNvPr>
                <p:cNvSpPr txBox="1"/>
                <p:nvPr/>
              </p:nvSpPr>
              <p:spPr>
                <a:xfrm>
                  <a:off x="3772729" y="1278821"/>
                  <a:ext cx="7738802" cy="6253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𝑗h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−14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D49CF84-2ABD-6FF5-A4FD-CA3A1828A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729" y="1278821"/>
                  <a:ext cx="7738802" cy="6253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A1C26C1-A243-BB39-F307-425FA015FF35}"/>
              </a:ext>
            </a:extLst>
          </p:cNvPr>
          <p:cNvSpPr/>
          <p:nvPr/>
        </p:nvSpPr>
        <p:spPr>
          <a:xfrm>
            <a:off x="0" y="3861959"/>
            <a:ext cx="4091441" cy="23559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4EC41-F49E-C4B4-6F85-60A4552A7683}"/>
                  </a:ext>
                </a:extLst>
              </p:cNvPr>
              <p:cNvSpPr txBox="1"/>
              <p:nvPr/>
            </p:nvSpPr>
            <p:spPr>
              <a:xfrm>
                <a:off x="-311581" y="3896908"/>
                <a:ext cx="4885498" cy="547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4EC41-F49E-C4B4-6F85-60A4552A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581" y="3896908"/>
                <a:ext cx="4885498" cy="547201"/>
              </a:xfrm>
              <a:prstGeom prst="rect">
                <a:avLst/>
              </a:prstGeom>
              <a:blipFill>
                <a:blip r:embed="rId9"/>
                <a:stretch>
                  <a:fillRect t="-137778" b="-19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22235CD-F51C-E9AD-D347-A109B41FE85C}"/>
              </a:ext>
            </a:extLst>
          </p:cNvPr>
          <p:cNvSpPr txBox="1"/>
          <p:nvPr/>
        </p:nvSpPr>
        <p:spPr>
          <a:xfrm>
            <a:off x="-29944" y="4625999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Initial Condition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32F6AA-558A-CD7E-9DE5-F90F93C2C8DE}"/>
                  </a:ext>
                </a:extLst>
              </p:cNvPr>
              <p:cNvSpPr txBox="1"/>
              <p:nvPr/>
            </p:nvSpPr>
            <p:spPr>
              <a:xfrm>
                <a:off x="2262406" y="4625999"/>
                <a:ext cx="4383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32F6AA-558A-CD7E-9DE5-F90F93C2C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406" y="4625999"/>
                <a:ext cx="438325" cy="215444"/>
              </a:xfrm>
              <a:prstGeom prst="rect">
                <a:avLst/>
              </a:prstGeom>
              <a:blipFill>
                <a:blip r:embed="rId10"/>
                <a:stretch>
                  <a:fillRect l="-5556" r="-1527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CDA8E-35F4-0ABA-9D9C-BB6BEA25B9C7}"/>
                  </a:ext>
                </a:extLst>
              </p:cNvPr>
              <p:cNvSpPr txBox="1"/>
              <p:nvPr/>
            </p:nvSpPr>
            <p:spPr>
              <a:xfrm>
                <a:off x="3418106" y="4625999"/>
                <a:ext cx="4495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CDA8E-35F4-0ABA-9D9C-BB6BEA25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06" y="4625999"/>
                <a:ext cx="449547" cy="215444"/>
              </a:xfrm>
              <a:prstGeom prst="rect">
                <a:avLst/>
              </a:prstGeom>
              <a:blipFill>
                <a:blip r:embed="rId11"/>
                <a:stretch>
                  <a:fillRect l="-6849" r="-1369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6CA5C9-7D67-2837-1D1B-91DBCD2AEBCF}"/>
                  </a:ext>
                </a:extLst>
              </p:cNvPr>
              <p:cNvSpPr txBox="1"/>
              <p:nvPr/>
            </p:nvSpPr>
            <p:spPr>
              <a:xfrm>
                <a:off x="102718" y="5202731"/>
                <a:ext cx="2805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(0)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6CA5C9-7D67-2837-1D1B-91DBCD2AE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8" y="5202731"/>
                <a:ext cx="2805832" cy="215444"/>
              </a:xfrm>
              <a:prstGeom prst="rect">
                <a:avLst/>
              </a:prstGeom>
              <a:blipFill>
                <a:blip r:embed="rId12"/>
                <a:stretch>
                  <a:fillRect l="-652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EE864D-D282-B617-C209-03B0668FD328}"/>
                  </a:ext>
                </a:extLst>
              </p:cNvPr>
              <p:cNvSpPr txBox="1"/>
              <p:nvPr/>
            </p:nvSpPr>
            <p:spPr>
              <a:xfrm>
                <a:off x="102718" y="5752425"/>
                <a:ext cx="35900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𝑗h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EE864D-D282-B617-C209-03B0668F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8" y="5752425"/>
                <a:ext cx="3590021" cy="215444"/>
              </a:xfrm>
              <a:prstGeom prst="rect">
                <a:avLst/>
              </a:prstGeom>
              <a:blipFill>
                <a:blip r:embed="rId13"/>
                <a:stretch>
                  <a:fillRect l="-340" t="-285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8EB7B-3590-ABB2-EE21-344EFD0DBA55}"/>
                  </a:ext>
                </a:extLst>
              </p:cNvPr>
              <p:cNvSpPr txBox="1"/>
              <p:nvPr/>
            </p:nvSpPr>
            <p:spPr>
              <a:xfrm>
                <a:off x="5470998" y="48479"/>
                <a:ext cx="544109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̈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𝑗h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8EB7B-3590-ABB2-EE21-344EFD0D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998" y="48479"/>
                <a:ext cx="5441099" cy="418128"/>
              </a:xfrm>
              <a:prstGeom prst="rect">
                <a:avLst/>
              </a:prstGeom>
              <a:blipFill>
                <a:blip r:embed="rId14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7CB6E2-0F53-D706-1714-F17CA93F26ED}"/>
                  </a:ext>
                </a:extLst>
              </p:cNvPr>
              <p:cNvSpPr txBox="1"/>
              <p:nvPr/>
            </p:nvSpPr>
            <p:spPr>
              <a:xfrm>
                <a:off x="184208" y="118371"/>
                <a:ext cx="4091441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7CB6E2-0F53-D706-1714-F17CA93F2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8" y="118371"/>
                <a:ext cx="4091441" cy="418128"/>
              </a:xfrm>
              <a:prstGeom prst="rect">
                <a:avLst/>
              </a:prstGeom>
              <a:blipFill>
                <a:blip r:embed="rId15"/>
                <a:stretch>
                  <a:fillRect t="-144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D6B84F-4602-BAA4-4686-CF5B13FCA9CA}"/>
                  </a:ext>
                </a:extLst>
              </p:cNvPr>
              <p:cNvSpPr txBox="1"/>
              <p:nvPr/>
            </p:nvSpPr>
            <p:spPr>
              <a:xfrm>
                <a:off x="4006408" y="4106380"/>
                <a:ext cx="8485311" cy="550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D6B84F-4602-BAA4-4686-CF5B13FCA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08" y="4106380"/>
                <a:ext cx="8485311" cy="550920"/>
              </a:xfrm>
              <a:prstGeom prst="rect">
                <a:avLst/>
              </a:prstGeom>
              <a:blipFill>
                <a:blip r:embed="rId16"/>
                <a:stretch>
                  <a:fillRect t="-138889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82B053-D3AC-DDF7-614A-464BA251B390}"/>
                  </a:ext>
                </a:extLst>
              </p:cNvPr>
              <p:cNvSpPr txBox="1"/>
              <p:nvPr/>
            </p:nvSpPr>
            <p:spPr>
              <a:xfrm>
                <a:off x="3534027" y="4692869"/>
                <a:ext cx="8485311" cy="547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(−1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82B053-D3AC-DDF7-614A-464BA251B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27" y="4692869"/>
                <a:ext cx="8485311" cy="547201"/>
              </a:xfrm>
              <a:prstGeom prst="rect">
                <a:avLst/>
              </a:prstGeom>
              <a:blipFill>
                <a:blip r:embed="rId17"/>
                <a:stretch>
                  <a:fillRect t="-138889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75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72D05BD-A927-7404-60D6-65FF75598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"/>
            <a:ext cx="5744000" cy="4399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4AEDD7-BA01-002A-98F1-985D5E40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260" y="0"/>
            <a:ext cx="5623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1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EA18-F3EB-A87E-18EC-55499835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64F547-6337-422C-A2BD-C42C60666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710434"/>
              </p:ext>
            </p:extLst>
          </p:nvPr>
        </p:nvGraphicFramePr>
        <p:xfrm>
          <a:off x="2032001" y="719665"/>
          <a:ext cx="3623732" cy="3378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676">
                  <a:extLst>
                    <a:ext uri="{9D8B030D-6E8A-4147-A177-3AD203B41FA5}">
                      <a16:colId xmlns:a16="http://schemas.microsoft.com/office/drawing/2014/main" val="1655369964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3859538867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1756217640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982791659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3177554917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3346440501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883437267"/>
                    </a:ext>
                  </a:extLst>
                </a:gridCol>
              </a:tblGrid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529327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753907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799667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554409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075134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5998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E43F0A9-07A9-0991-FEDE-6290A90EA579}"/>
              </a:ext>
            </a:extLst>
          </p:cNvPr>
          <p:cNvGrpSpPr/>
          <p:nvPr/>
        </p:nvGrpSpPr>
        <p:grpSpPr>
          <a:xfrm>
            <a:off x="3321652" y="2176943"/>
            <a:ext cx="1044430" cy="553674"/>
            <a:chOff x="3353111" y="2155971"/>
            <a:chExt cx="1044430" cy="5536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9D656C6-2D53-4898-E1F3-C17300CB5F70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CD518D-675A-49B2-F9F1-C60C097C8ED7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A078CF-B971-1496-3193-CAD0670B359F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8D1602-8FDF-A004-7D90-BFDEE43C13CA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C67F1-9C71-BB84-4962-E43D744EF366}"/>
              </a:ext>
            </a:extLst>
          </p:cNvPr>
          <p:cNvGrpSpPr/>
          <p:nvPr/>
        </p:nvGrpSpPr>
        <p:grpSpPr>
          <a:xfrm>
            <a:off x="3328831" y="1576502"/>
            <a:ext cx="1044430" cy="553674"/>
            <a:chOff x="3353111" y="2155971"/>
            <a:chExt cx="1044430" cy="55367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58CFED0-ED79-EFDA-0DD3-CD9EB580B881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080A618-45E5-BE74-DC6B-E159297F94EF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F87AE3-8B2D-3656-1C82-13EEEA2283D1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84498A-7E33-463B-7AD7-C098D3BB8FC7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46D3B-6533-E50F-01EB-83422DBDFCB1}"/>
              </a:ext>
            </a:extLst>
          </p:cNvPr>
          <p:cNvGrpSpPr/>
          <p:nvPr/>
        </p:nvGrpSpPr>
        <p:grpSpPr>
          <a:xfrm>
            <a:off x="2721920" y="2176943"/>
            <a:ext cx="1044430" cy="553674"/>
            <a:chOff x="3353111" y="2155971"/>
            <a:chExt cx="1044430" cy="5536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0E26807-0E52-D8CB-02CE-BBAD6A5ADF24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BCE06E-E7E4-F861-98F4-726CB65DF708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55D2FB-50DC-E55F-D7C6-2D6E2D8C35BA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EF74D2-C017-3A8F-AAA8-513FE884A4C2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0BB022-B500-F83B-8A55-76DCB45E4FFE}"/>
              </a:ext>
            </a:extLst>
          </p:cNvPr>
          <p:cNvGrpSpPr/>
          <p:nvPr/>
        </p:nvGrpSpPr>
        <p:grpSpPr>
          <a:xfrm>
            <a:off x="3935741" y="1579693"/>
            <a:ext cx="1044430" cy="553674"/>
            <a:chOff x="3353111" y="2155971"/>
            <a:chExt cx="1044430" cy="55367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0C78CF-6277-73AA-2A82-8832D5C2D94D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0B8385-DDA3-D76A-FA21-561033E237BC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02DCB8A-7ACB-7B7E-0877-05EFAF6E9A91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6B348D-7599-9F21-778B-44BF04259A72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B57363-1800-E6EB-7706-453D757E75F3}"/>
              </a:ext>
            </a:extLst>
          </p:cNvPr>
          <p:cNvGrpSpPr/>
          <p:nvPr/>
        </p:nvGrpSpPr>
        <p:grpSpPr>
          <a:xfrm>
            <a:off x="2721920" y="1570022"/>
            <a:ext cx="1044430" cy="553674"/>
            <a:chOff x="3353111" y="2155971"/>
            <a:chExt cx="1044430" cy="55367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466C9DC-DEA9-0D2F-6C1A-27788AEE3BC7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E230EBF-8789-9D54-032B-3C6D91DD9CCF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4B45AB-ECB7-0C4A-638A-31229E87D423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3380A1-5AEB-A807-2E59-913083C85EC2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1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FD56-D22C-20FA-D7A9-1FB84AB4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5C1BA5-0BF4-4F00-BF4D-9962E0CC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4" y="194803"/>
            <a:ext cx="6379836" cy="6468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B32507-A7ED-6C45-A128-0B1A31B33534}"/>
              </a:ext>
            </a:extLst>
          </p:cNvPr>
          <p:cNvSpPr txBox="1"/>
          <p:nvPr/>
        </p:nvSpPr>
        <p:spPr>
          <a:xfrm>
            <a:off x="6756400" y="821267"/>
            <a:ext cx="3334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Conserved?</a:t>
            </a:r>
          </a:p>
          <a:p>
            <a:endParaRPr lang="en-US" dirty="0"/>
          </a:p>
          <a:p>
            <a:r>
              <a:rPr lang="en-US" dirty="0"/>
              <a:t>Attraction is not strong enough?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2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F872-C30E-B7E2-8B12-2D8F9563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56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41529-B58C-62E3-B44C-0A9A6236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413013-9CE7-E089-618E-FF463EF1050F}"/>
                  </a:ext>
                </a:extLst>
              </p:cNvPr>
              <p:cNvSpPr txBox="1"/>
              <p:nvPr/>
            </p:nvSpPr>
            <p:spPr>
              <a:xfrm>
                <a:off x="4264528" y="551296"/>
                <a:ext cx="2563443" cy="703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413013-9CE7-E089-618E-FF463EF1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528" y="551296"/>
                <a:ext cx="2563443" cy="7035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F6BB28-848D-8815-90EA-C7256C66CE15}"/>
                  </a:ext>
                </a:extLst>
              </p:cNvPr>
              <p:cNvSpPr txBox="1"/>
              <p:nvPr/>
            </p:nvSpPr>
            <p:spPr>
              <a:xfrm>
                <a:off x="7658279" y="16505"/>
                <a:ext cx="3256469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F6BB28-848D-8815-90EA-C7256C66C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79" y="16505"/>
                <a:ext cx="3256469" cy="725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B56295-6416-FD2A-D83D-C4CFA3E04F9A}"/>
                  </a:ext>
                </a:extLst>
              </p:cNvPr>
              <p:cNvSpPr txBox="1"/>
              <p:nvPr/>
            </p:nvSpPr>
            <p:spPr>
              <a:xfrm>
                <a:off x="2617844" y="1497713"/>
                <a:ext cx="6087564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B56295-6416-FD2A-D83D-C4CFA3E04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44" y="1497713"/>
                <a:ext cx="6087564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8C9A6-4316-A7B5-72B3-17E59F435BA8}"/>
                  </a:ext>
                </a:extLst>
              </p:cNvPr>
              <p:cNvSpPr txBox="1"/>
              <p:nvPr/>
            </p:nvSpPr>
            <p:spPr>
              <a:xfrm>
                <a:off x="2012633" y="3362743"/>
                <a:ext cx="6510803" cy="77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48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8C9A6-4316-A7B5-72B3-17E59F43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633" y="3362743"/>
                <a:ext cx="6510803" cy="775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D63AE-B611-40EA-6B6A-A24E110FA107}"/>
                  </a:ext>
                </a:extLst>
              </p:cNvPr>
              <p:cNvSpPr txBox="1"/>
              <p:nvPr/>
            </p:nvSpPr>
            <p:spPr>
              <a:xfrm>
                <a:off x="5027103" y="4342641"/>
                <a:ext cx="1882402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D63AE-B611-40EA-6B6A-A24E110FA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103" y="4342641"/>
                <a:ext cx="1882402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405F9D-C5B8-104C-8354-7B04A00D43A9}"/>
                  </a:ext>
                </a:extLst>
              </p:cNvPr>
              <p:cNvSpPr txBox="1"/>
              <p:nvPr/>
            </p:nvSpPr>
            <p:spPr>
              <a:xfrm>
                <a:off x="3173276" y="4613324"/>
                <a:ext cx="18824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405F9D-C5B8-104C-8354-7B04A00D4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76" y="4613324"/>
                <a:ext cx="18824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D090D9-C593-5584-FB99-942B4FF61A4E}"/>
              </a:ext>
            </a:extLst>
          </p:cNvPr>
          <p:cNvSpPr txBox="1"/>
          <p:nvPr/>
        </p:nvSpPr>
        <p:spPr>
          <a:xfrm>
            <a:off x="176169" y="146067"/>
            <a:ext cx="7281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 system of a large amount of particles interacting through LJ potential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E196F-8B34-3EF0-5123-7DE9403DB816}"/>
              </a:ext>
            </a:extLst>
          </p:cNvPr>
          <p:cNvSpPr txBox="1"/>
          <p:nvPr/>
        </p:nvSpPr>
        <p:spPr>
          <a:xfrm>
            <a:off x="176169" y="1180799"/>
            <a:ext cx="180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the force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BCAE7-24D6-CEBE-528F-1BDE92C9BD1D}"/>
              </a:ext>
            </a:extLst>
          </p:cNvPr>
          <p:cNvSpPr txBox="1"/>
          <p:nvPr/>
        </p:nvSpPr>
        <p:spPr>
          <a:xfrm>
            <a:off x="176169" y="2314882"/>
            <a:ext cx="788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interaction range is controlled by the particle size, modulated periodically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353BF8-5080-5467-A7A9-96DBBCCC3404}"/>
                  </a:ext>
                </a:extLst>
              </p:cNvPr>
              <p:cNvSpPr txBox="1"/>
              <p:nvPr/>
            </p:nvSpPr>
            <p:spPr>
              <a:xfrm>
                <a:off x="3658037" y="2868413"/>
                <a:ext cx="3251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353BF8-5080-5467-A7A9-96DBBCCC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037" y="2868413"/>
                <a:ext cx="3251468" cy="276999"/>
              </a:xfrm>
              <a:prstGeom prst="rect">
                <a:avLst/>
              </a:prstGeom>
              <a:blipFill>
                <a:blip r:embed="rId8"/>
                <a:stretch>
                  <a:fillRect l="-750" t="-4444" r="-225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7269835-FC61-AC0B-2975-FE222AED33F8}"/>
              </a:ext>
            </a:extLst>
          </p:cNvPr>
          <p:cNvSpPr txBox="1"/>
          <p:nvPr/>
        </p:nvSpPr>
        <p:spPr>
          <a:xfrm>
            <a:off x="176169" y="4022266"/>
            <a:ext cx="315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the time and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51E63-457F-BD92-84C0-0D0E703335DA}"/>
              </a:ext>
            </a:extLst>
          </p:cNvPr>
          <p:cNvSpPr txBox="1"/>
          <p:nvPr/>
        </p:nvSpPr>
        <p:spPr>
          <a:xfrm>
            <a:off x="176169" y="5174032"/>
            <a:ext cx="375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non-dimensionless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8C57B0-E35E-47AB-F28C-EC7DA38D1338}"/>
                  </a:ext>
                </a:extLst>
              </p:cNvPr>
              <p:cNvSpPr txBox="1"/>
              <p:nvPr/>
            </p:nvSpPr>
            <p:spPr>
              <a:xfrm>
                <a:off x="2028369" y="5647911"/>
                <a:ext cx="6510803" cy="77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8C57B0-E35E-47AB-F28C-EC7DA38D1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69" y="5647911"/>
                <a:ext cx="6510803" cy="7757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485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1C79-2F50-840C-C8C8-6C089246B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629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5523C-800F-7D92-700F-907538163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72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39925-D279-C206-C068-FE948573E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87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29140-162E-53B9-E760-701AC0BA4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6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FF7989-4F3B-0D04-C94C-C23517366328}"/>
                  </a:ext>
                </a:extLst>
              </p:cNvPr>
              <p:cNvSpPr txBox="1"/>
              <p:nvPr/>
            </p:nvSpPr>
            <p:spPr>
              <a:xfrm>
                <a:off x="2183379" y="530942"/>
                <a:ext cx="6510803" cy="7877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FF7989-4F3B-0D04-C94C-C2351736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379" y="530942"/>
                <a:ext cx="6510803" cy="7877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09E20B-7665-9C1D-5DB4-121C2575D05D}"/>
              </a:ext>
            </a:extLst>
          </p:cNvPr>
          <p:cNvSpPr txBox="1"/>
          <p:nvPr/>
        </p:nvSpPr>
        <p:spPr>
          <a:xfrm>
            <a:off x="176169" y="161610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some simplification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55D2E-4BB8-89A9-52DC-AA4F3F8FE926}"/>
              </a:ext>
            </a:extLst>
          </p:cNvPr>
          <p:cNvSpPr txBox="1"/>
          <p:nvPr/>
        </p:nvSpPr>
        <p:spPr>
          <a:xfrm>
            <a:off x="176169" y="1989524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equilibrium 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5D551-2B6C-1305-CD2E-D76C30768C34}"/>
                  </a:ext>
                </a:extLst>
              </p:cNvPr>
              <p:cNvSpPr txBox="1"/>
              <p:nvPr/>
            </p:nvSpPr>
            <p:spPr>
              <a:xfrm>
                <a:off x="1915160" y="2517232"/>
                <a:ext cx="270006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5D551-2B6C-1305-CD2E-D76C30768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60" y="2517232"/>
                <a:ext cx="2700066" cy="379656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ED05B-32D3-85DF-C5C3-94DE7EFC6DF2}"/>
                  </a:ext>
                </a:extLst>
              </p:cNvPr>
              <p:cNvSpPr txBox="1"/>
              <p:nvPr/>
            </p:nvSpPr>
            <p:spPr>
              <a:xfrm>
                <a:off x="5681695" y="2358856"/>
                <a:ext cx="3213572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ED05B-32D3-85DF-C5C3-94DE7EFC6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358856"/>
                <a:ext cx="3213572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84732-35BF-B2AF-FED0-12CAB279FD48}"/>
                  </a:ext>
                </a:extLst>
              </p:cNvPr>
              <p:cNvSpPr txBox="1"/>
              <p:nvPr/>
            </p:nvSpPr>
            <p:spPr>
              <a:xfrm>
                <a:off x="1961679" y="3750150"/>
                <a:ext cx="2653547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84732-35BF-B2AF-FED0-12CAB279F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79" y="3750150"/>
                <a:ext cx="2653547" cy="7250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B6466-BEEF-7BC3-1701-98D05306FCAC}"/>
                  </a:ext>
                </a:extLst>
              </p:cNvPr>
              <p:cNvSpPr txBox="1"/>
              <p:nvPr/>
            </p:nvSpPr>
            <p:spPr>
              <a:xfrm>
                <a:off x="5759930" y="3750150"/>
                <a:ext cx="3107902" cy="724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−3.5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B6466-BEEF-7BC3-1701-98D05306F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30" y="3750150"/>
                <a:ext cx="3107902" cy="724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B75372-8B38-26D2-CAD7-0EDEF5674FB7}"/>
              </a:ext>
            </a:extLst>
          </p:cNvPr>
          <p:cNvSpPr txBox="1"/>
          <p:nvPr/>
        </p:nvSpPr>
        <p:spPr>
          <a:xfrm>
            <a:off x="176169" y="3138853"/>
            <a:ext cx="21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modulation</a:t>
            </a:r>
          </a:p>
        </p:txBody>
      </p:sp>
    </p:spTree>
    <p:extLst>
      <p:ext uri="{BB962C8B-B14F-4D97-AF65-F5344CB8AC3E}">
        <p14:creationId xmlns:p14="http://schemas.microsoft.com/office/powerpoint/2010/main" val="175258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88BAF44-273E-D9E1-0864-71B75D474C57}"/>
              </a:ext>
            </a:extLst>
          </p:cNvPr>
          <p:cNvSpPr txBox="1"/>
          <p:nvPr/>
        </p:nvSpPr>
        <p:spPr>
          <a:xfrm>
            <a:off x="862666" y="486949"/>
            <a:ext cx="493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eigenfrequency for two frictionless particles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F2F1B0-13F6-0AF0-9C5F-454297400483}"/>
              </a:ext>
            </a:extLst>
          </p:cNvPr>
          <p:cNvSpPr/>
          <p:nvPr/>
        </p:nvSpPr>
        <p:spPr>
          <a:xfrm>
            <a:off x="3144884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711345-9F16-26FB-1E0D-7610A7F060F1}"/>
              </a:ext>
            </a:extLst>
          </p:cNvPr>
          <p:cNvSpPr/>
          <p:nvPr/>
        </p:nvSpPr>
        <p:spPr>
          <a:xfrm>
            <a:off x="4950591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DDAA1C-CE6C-3432-6F68-6AFFAD4EB4E2}"/>
                  </a:ext>
                </a:extLst>
              </p:cNvPr>
              <p:cNvSpPr txBox="1"/>
              <p:nvPr/>
            </p:nvSpPr>
            <p:spPr>
              <a:xfrm>
                <a:off x="1650962" y="1660136"/>
                <a:ext cx="3924216" cy="82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1.1906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=1.5431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DDAA1C-CE6C-3432-6F68-6AFFAD4E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2" y="1660136"/>
                <a:ext cx="3924216" cy="827984"/>
              </a:xfrm>
              <a:prstGeom prst="rect">
                <a:avLst/>
              </a:prstGeom>
              <a:blipFill>
                <a:blip r:embed="rId2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1D293-DA8D-674B-3E3E-95B9708A1791}"/>
                  </a:ext>
                </a:extLst>
              </p:cNvPr>
              <p:cNvSpPr txBox="1"/>
              <p:nvPr/>
            </p:nvSpPr>
            <p:spPr>
              <a:xfrm>
                <a:off x="1650962" y="2793913"/>
                <a:ext cx="1806777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=4.0718</m:t>
                      </m:r>
                    </m:oMath>
                  </m:oMathPara>
                </a14:m>
                <a:endParaRPr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1D293-DA8D-674B-3E3E-95B9708A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2" y="2793913"/>
                <a:ext cx="1806777" cy="797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B956CA9-A287-43AC-684F-F7D24A70FDB3}"/>
              </a:ext>
            </a:extLst>
          </p:cNvPr>
          <p:cNvGrpSpPr/>
          <p:nvPr/>
        </p:nvGrpSpPr>
        <p:grpSpPr>
          <a:xfrm>
            <a:off x="7621408" y="689481"/>
            <a:ext cx="3701472" cy="2773260"/>
            <a:chOff x="6435356" y="1928101"/>
            <a:chExt cx="4587049" cy="34367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3EDDCB-D681-741E-3E27-0427AF39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1173" y="1928101"/>
              <a:ext cx="4181232" cy="316195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C39D4F-9A4D-3BD8-7D72-BE20DD3B14D8}"/>
                </a:ext>
              </a:extLst>
            </p:cNvPr>
            <p:cNvSpPr txBox="1"/>
            <p:nvPr/>
          </p:nvSpPr>
          <p:spPr>
            <a:xfrm>
              <a:off x="8677813" y="499553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20BAA-2E1A-0310-1ED2-E6E2B05C454E}"/>
                </a:ext>
              </a:extLst>
            </p:cNvPr>
            <p:cNvSpPr txBox="1"/>
            <p:nvPr/>
          </p:nvSpPr>
          <p:spPr>
            <a:xfrm rot="16200000">
              <a:off x="6096000" y="3244334"/>
              <a:ext cx="1048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distance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8EF89CB-63C2-67C0-0EA8-7B904A57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4" y="4575909"/>
            <a:ext cx="2413410" cy="17836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2DFF48-1337-895A-1C30-6652F7E0EF45}"/>
              </a:ext>
            </a:extLst>
          </p:cNvPr>
          <p:cNvSpPr txBox="1"/>
          <p:nvPr/>
        </p:nvSpPr>
        <p:spPr>
          <a:xfrm>
            <a:off x="74569" y="3766989"/>
            <a:ext cx="486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damping: Relax to the equilibrium distance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D7E2E0-2565-066F-00BA-F81E343F6570}"/>
              </a:ext>
            </a:extLst>
          </p:cNvPr>
          <p:cNvCxnSpPr>
            <a:cxnSpLocks/>
          </p:cNvCxnSpPr>
          <p:nvPr/>
        </p:nvCxnSpPr>
        <p:spPr>
          <a:xfrm>
            <a:off x="0" y="363220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D9D90BA-0DAF-3832-3CCD-C483867C3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203" y="4575909"/>
            <a:ext cx="2413410" cy="17836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88EC6-FBD1-51E1-AFCC-00579FC72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89" y="4575909"/>
            <a:ext cx="2321861" cy="17160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7357FE-099B-2E85-ADF7-8141E4A42881}"/>
              </a:ext>
            </a:extLst>
          </p:cNvPr>
          <p:cNvSpPr txBox="1"/>
          <p:nvPr/>
        </p:nvSpPr>
        <p:spPr>
          <a:xfrm>
            <a:off x="3701600" y="31288"/>
            <a:ext cx="521238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20251204/1: Normal Modes of two-particle system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E80692-E44D-2F17-5354-B9D7C6DB9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9832" y="4626807"/>
            <a:ext cx="2434261" cy="17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0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F8987-9114-FA41-6460-62F0D881AA07}"/>
              </a:ext>
            </a:extLst>
          </p:cNvPr>
          <p:cNvSpPr txBox="1"/>
          <p:nvPr/>
        </p:nvSpPr>
        <p:spPr>
          <a:xfrm>
            <a:off x="2732844" y="31288"/>
            <a:ext cx="75831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20251205/2: Time modulation of  LJ Potential: Mimicking Bubble Pulsating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12EFA8-3A6C-EF68-C6F8-453A7D29D780}"/>
                  </a:ext>
                </a:extLst>
              </p:cNvPr>
              <p:cNvSpPr txBox="1"/>
              <p:nvPr/>
            </p:nvSpPr>
            <p:spPr>
              <a:xfrm>
                <a:off x="434340" y="630674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12EFA8-3A6C-EF68-C6F8-453A7D29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630674"/>
                <a:ext cx="13716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4064A15-8B90-F9C6-80CC-649D1BF9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549710"/>
            <a:ext cx="2743200" cy="1992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D3FB9-29BF-976E-F2F8-6C66C071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032" y="1549710"/>
            <a:ext cx="2743200" cy="1992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26B4E5-D5FC-8388-079F-AD8EA2436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395" y="1549710"/>
            <a:ext cx="2743200" cy="1992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41466-FD48-C143-3BBF-945935F5E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549710"/>
            <a:ext cx="2743200" cy="19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2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17C66-9B7D-B7F2-9FF1-7B98A9A44FB3}"/>
              </a:ext>
            </a:extLst>
          </p:cNvPr>
          <p:cNvSpPr txBox="1"/>
          <p:nvPr/>
        </p:nvSpPr>
        <p:spPr>
          <a:xfrm>
            <a:off x="2570284" y="31288"/>
            <a:ext cx="722435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20251205/3: Parametric Excitation of the Normal Mode in n=2 system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9E74C-464F-EF55-343E-099C3108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1" y="1080663"/>
            <a:ext cx="2743200" cy="2035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C45D5-4901-9EF9-2E53-6F64E69F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59" y="1080663"/>
            <a:ext cx="2743200" cy="2035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8CBB1-8D5D-8D1D-623F-C10C74A8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727" y="1824302"/>
            <a:ext cx="1509280" cy="1120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1C88D-29D1-1E8B-F74F-E999AFD28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796" y="1104794"/>
            <a:ext cx="2743200" cy="2035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42DD26-A5C0-D6B4-8754-273BB04E2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740" y="1080663"/>
            <a:ext cx="2743200" cy="20188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A643D6-8C09-2537-5121-8527BB584A31}"/>
              </a:ext>
            </a:extLst>
          </p:cNvPr>
          <p:cNvCxnSpPr>
            <a:cxnSpLocks/>
          </p:cNvCxnSpPr>
          <p:nvPr/>
        </p:nvCxnSpPr>
        <p:spPr>
          <a:xfrm>
            <a:off x="9247411" y="679269"/>
            <a:ext cx="0" cy="2551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49B72-DAA2-EF41-720E-1D91B4EC524C}"/>
              </a:ext>
            </a:extLst>
          </p:cNvPr>
          <p:cNvSpPr txBox="1"/>
          <p:nvPr/>
        </p:nvSpPr>
        <p:spPr>
          <a:xfrm>
            <a:off x="6711408" y="3221306"/>
            <a:ext cx="2061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Why Asymmetry?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Because LJ, easier for </a:t>
            </a:r>
          </a:p>
          <a:p>
            <a:r>
              <a:rPr lang="en-US" sz="1200" dirty="0"/>
              <a:t>Separation, hard for merging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23184-A1D7-F9F3-190D-91D70F972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91" y="4160520"/>
            <a:ext cx="2743200" cy="21692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A60DD5-CA1B-2EDC-17F8-8FFC5C45C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425" y="4160520"/>
            <a:ext cx="2743200" cy="20632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24BCBF-A8CA-50FE-FDC0-3BD6CD25F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1168" y="4266464"/>
            <a:ext cx="2743200" cy="20632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FDB5D8-A95B-6451-464D-7998FC0B4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0796" y="4213492"/>
            <a:ext cx="2743200" cy="206326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4A49DC-BF2B-B3D2-B644-774374FA611B}"/>
              </a:ext>
            </a:extLst>
          </p:cNvPr>
          <p:cNvCxnSpPr>
            <a:cxnSpLocks/>
          </p:cNvCxnSpPr>
          <p:nvPr/>
        </p:nvCxnSpPr>
        <p:spPr>
          <a:xfrm>
            <a:off x="9247411" y="589100"/>
            <a:ext cx="0" cy="2551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65AB69-0639-ABBB-E1C4-9B37280710ED}"/>
              </a:ext>
            </a:extLst>
          </p:cNvPr>
          <p:cNvCxnSpPr>
            <a:cxnSpLocks/>
          </p:cNvCxnSpPr>
          <p:nvPr/>
        </p:nvCxnSpPr>
        <p:spPr>
          <a:xfrm>
            <a:off x="9247411" y="3725142"/>
            <a:ext cx="0" cy="2551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11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D17A8F-13D8-9541-0766-7E8D911B3403}"/>
              </a:ext>
            </a:extLst>
          </p:cNvPr>
          <p:cNvSpPr txBox="1"/>
          <p:nvPr/>
        </p:nvSpPr>
        <p:spPr>
          <a:xfrm>
            <a:off x="3701600" y="31288"/>
            <a:ext cx="500944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20251204/1: Normal Modes of N-particle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9E560-B6ED-6347-5A3A-E9E98AD409FC}"/>
              </a:ext>
            </a:extLst>
          </p:cNvPr>
          <p:cNvSpPr txBox="1"/>
          <p:nvPr/>
        </p:nvSpPr>
        <p:spPr>
          <a:xfrm>
            <a:off x="862666" y="486949"/>
            <a:ext cx="493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eigenfrequency for two frictionless particles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C819A1-B0D0-99BB-5DF5-B7912EFFFBFC}"/>
              </a:ext>
            </a:extLst>
          </p:cNvPr>
          <p:cNvSpPr/>
          <p:nvPr/>
        </p:nvSpPr>
        <p:spPr>
          <a:xfrm>
            <a:off x="2344784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6A903B-B5F9-131A-0F51-D153892DD36A}"/>
              </a:ext>
            </a:extLst>
          </p:cNvPr>
          <p:cNvSpPr/>
          <p:nvPr/>
        </p:nvSpPr>
        <p:spPr>
          <a:xfrm>
            <a:off x="4021586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EC86A7-A884-1BC4-6635-9128D626DD9D}"/>
                  </a:ext>
                </a:extLst>
              </p:cNvPr>
              <p:cNvSpPr txBox="1"/>
              <p:nvPr/>
            </p:nvSpPr>
            <p:spPr>
              <a:xfrm>
                <a:off x="1650962" y="1660136"/>
                <a:ext cx="3924216" cy="82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1.1906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=2.1823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EC86A7-A884-1BC4-6635-9128D626D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2" y="1660136"/>
                <a:ext cx="3924216" cy="827984"/>
              </a:xfrm>
              <a:prstGeom prst="rect">
                <a:avLst/>
              </a:prstGeom>
              <a:blipFill>
                <a:blip r:embed="rId2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75C6F-8F3F-83D6-FC74-731A7703D628}"/>
                  </a:ext>
                </a:extLst>
              </p:cNvPr>
              <p:cNvSpPr txBox="1"/>
              <p:nvPr/>
            </p:nvSpPr>
            <p:spPr>
              <a:xfrm>
                <a:off x="1650962" y="2793913"/>
                <a:ext cx="1806777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=2.8792</m:t>
                      </m:r>
                    </m:oMath>
                  </m:oMathPara>
                </a14:m>
                <a:endParaRPr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75C6F-8F3F-83D6-FC74-731A7703D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2" y="2793913"/>
                <a:ext cx="1806777" cy="797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3C30EB2-CDD3-3451-D5B0-C7296CE6BE19}"/>
              </a:ext>
            </a:extLst>
          </p:cNvPr>
          <p:cNvSpPr/>
          <p:nvPr/>
        </p:nvSpPr>
        <p:spPr>
          <a:xfrm>
            <a:off x="667982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DE575D-DDCD-9678-3D26-453CAE01B739}"/>
              </a:ext>
            </a:extLst>
          </p:cNvPr>
          <p:cNvSpPr/>
          <p:nvPr/>
        </p:nvSpPr>
        <p:spPr>
          <a:xfrm>
            <a:off x="5695527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C5BB28-C8E2-AB72-AA88-FBCA71F3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81" y="486949"/>
            <a:ext cx="5570336" cy="4223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B2621D-4B44-FCB9-8A1F-D1C2E6A49EF4}"/>
              </a:ext>
            </a:extLst>
          </p:cNvPr>
          <p:cNvSpPr txBox="1"/>
          <p:nvPr/>
        </p:nvSpPr>
        <p:spPr>
          <a:xfrm>
            <a:off x="7543800" y="5103614"/>
            <a:ext cx="256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31.67-28.79 = 2.88</a:t>
            </a:r>
          </a:p>
        </p:txBody>
      </p:sp>
    </p:spTree>
    <p:extLst>
      <p:ext uri="{BB962C8B-B14F-4D97-AF65-F5344CB8AC3E}">
        <p14:creationId xmlns:p14="http://schemas.microsoft.com/office/powerpoint/2010/main" val="118956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9634C0-A4EC-AEC5-5475-2BE9E62EC185}"/>
              </a:ext>
            </a:extLst>
          </p:cNvPr>
          <p:cNvSpPr txBox="1"/>
          <p:nvPr/>
        </p:nvSpPr>
        <p:spPr>
          <a:xfrm>
            <a:off x="2570284" y="31288"/>
            <a:ext cx="711534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20251205/5: Parametric Excitation of the Normal Mode in n=N system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CED23-D0BE-27CF-AC8F-E163524D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510" y="920740"/>
            <a:ext cx="5868219" cy="4696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9ECC9-8F2D-3947-7944-1CABC6258CF1}"/>
              </a:ext>
            </a:extLst>
          </p:cNvPr>
          <p:cNvSpPr txBox="1"/>
          <p:nvPr/>
        </p:nvSpPr>
        <p:spPr>
          <a:xfrm>
            <a:off x="289560" y="81221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i="0" dirty="0" err="1">
                <a:effectLst/>
                <a:latin typeface="Menlo"/>
              </a:rPr>
              <a:t>batch_omega</a:t>
            </a:r>
            <a:r>
              <a:rPr lang="en-US" sz="1800" b="0" i="0" dirty="0">
                <a:effectLst/>
                <a:latin typeface="Menlo"/>
              </a:rPr>
              <a:t> = 2.1823*2;</a:t>
            </a:r>
          </a:p>
          <a:p>
            <a:pPr>
              <a:buNone/>
            </a:pPr>
            <a:r>
              <a:rPr lang="en-US" sz="1800" b="0" i="0" dirty="0" err="1">
                <a:effectLst/>
                <a:latin typeface="Menlo"/>
              </a:rPr>
              <a:t>batch_epsilon</a:t>
            </a:r>
            <a:r>
              <a:rPr lang="en-US" sz="1800" b="0" i="0" dirty="0">
                <a:effectLst/>
                <a:latin typeface="Menlo"/>
              </a:rPr>
              <a:t> = 0.05;</a:t>
            </a: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beta = 1; % damping coefficient</a:t>
            </a:r>
            <a:endParaRPr lang="en-US" sz="1800" b="0" i="0" dirty="0">
              <a:effectLst/>
              <a:latin typeface="Menlo"/>
            </a:endParaRP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N = 20; % number of particles</a:t>
            </a:r>
          </a:p>
          <a:p>
            <a:r>
              <a:rPr lang="en-US" dirty="0"/>
              <a:t>L = N*2^(1/6); % domain width</a:t>
            </a:r>
          </a:p>
          <a:p>
            <a:r>
              <a:rPr lang="en-US" dirty="0" err="1"/>
              <a:t>rc</a:t>
            </a:r>
            <a:r>
              <a:rPr lang="en-US" dirty="0"/>
              <a:t> = 1.5; % cut off distance of Lennard Jones potential</a:t>
            </a:r>
          </a:p>
          <a:p>
            <a:pPr>
              <a:buNone/>
            </a:pPr>
            <a:endParaRPr lang="en-US" sz="1800" b="0" i="0" dirty="0">
              <a:effectLst/>
              <a:latin typeface="Menlo"/>
            </a:endParaRP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perturbation = 1E-3*ones(N,1); perturbation(2:2:end) = -perturbation(2:2:end);</a:t>
            </a:r>
          </a:p>
          <a:p>
            <a:r>
              <a:rPr lang="en-US" dirty="0"/>
              <a:t>x0 = (0:N-1).'*2^(1/6) + 2^(1/6)/2 + perturbation; </a:t>
            </a:r>
          </a:p>
          <a:p>
            <a:pPr>
              <a:buNone/>
            </a:pP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5412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DA9D22-577F-7FA8-73EF-757BB978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5246"/>
            <a:ext cx="5573248" cy="4369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CCFAA-099E-E4C1-791C-4265AAD0E1F8}"/>
              </a:ext>
            </a:extLst>
          </p:cNvPr>
          <p:cNvSpPr txBox="1"/>
          <p:nvPr/>
        </p:nvSpPr>
        <p:spPr>
          <a:xfrm>
            <a:off x="289560" y="81221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i="0" dirty="0" err="1">
                <a:effectLst/>
                <a:latin typeface="Menlo"/>
              </a:rPr>
              <a:t>batch_omega</a:t>
            </a:r>
            <a:r>
              <a:rPr lang="en-US" sz="1800" b="0" i="0" dirty="0">
                <a:effectLst/>
                <a:latin typeface="Menlo"/>
              </a:rPr>
              <a:t> = 2.1823*2;</a:t>
            </a:r>
          </a:p>
          <a:p>
            <a:pPr>
              <a:buNone/>
            </a:pPr>
            <a:r>
              <a:rPr lang="en-US" sz="1800" b="0" i="0" dirty="0" err="1">
                <a:effectLst/>
                <a:latin typeface="Menlo"/>
              </a:rPr>
              <a:t>batch_epsilon</a:t>
            </a:r>
            <a:r>
              <a:rPr lang="en-US" sz="1800" b="0" i="0" dirty="0">
                <a:effectLst/>
                <a:latin typeface="Menlo"/>
              </a:rPr>
              <a:t> = 0.10;</a:t>
            </a: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beta = 1; % damping coefficient</a:t>
            </a:r>
            <a:endParaRPr lang="en-US" sz="1800" b="0" i="0" dirty="0">
              <a:effectLst/>
              <a:latin typeface="Menlo"/>
            </a:endParaRP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N = 20; % number of particles</a:t>
            </a:r>
          </a:p>
          <a:p>
            <a:r>
              <a:rPr lang="en-US" dirty="0"/>
              <a:t>L = N*2^(1/6); % domain width</a:t>
            </a:r>
          </a:p>
          <a:p>
            <a:r>
              <a:rPr lang="en-US" dirty="0" err="1"/>
              <a:t>rc</a:t>
            </a:r>
            <a:r>
              <a:rPr lang="en-US" dirty="0"/>
              <a:t> = 1.5; % cut off distance of Lennard Jones potential</a:t>
            </a:r>
          </a:p>
          <a:p>
            <a:pPr>
              <a:buNone/>
            </a:pPr>
            <a:endParaRPr lang="en-US" sz="1800" b="0" i="0" dirty="0">
              <a:effectLst/>
              <a:latin typeface="Menlo"/>
            </a:endParaRP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perturbation = 1E-3*ones(N,1); perturbation(2:2:end) = -perturbation(2:2:end);</a:t>
            </a:r>
          </a:p>
          <a:p>
            <a:r>
              <a:rPr lang="en-US" dirty="0"/>
              <a:t>x0 = (0:N-1).'*2^(1/6) + 2^(1/6)/2 + perturbation; </a:t>
            </a:r>
          </a:p>
          <a:p>
            <a:pPr>
              <a:buNone/>
            </a:pPr>
            <a:endParaRPr lang="en-US" sz="1800" b="0" i="0" dirty="0">
              <a:effectLst/>
              <a:latin typeface="Menl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F91C6-4766-6A48-3972-2B80CDE1DB4D}"/>
              </a:ext>
            </a:extLst>
          </p:cNvPr>
          <p:cNvSpPr txBox="1"/>
          <p:nvPr/>
        </p:nvSpPr>
        <p:spPr>
          <a:xfrm>
            <a:off x="289560" y="5388159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convergence AT ALL ….</a:t>
            </a:r>
          </a:p>
        </p:txBody>
      </p:sp>
    </p:spTree>
    <p:extLst>
      <p:ext uri="{BB962C8B-B14F-4D97-AF65-F5344CB8AC3E}">
        <p14:creationId xmlns:p14="http://schemas.microsoft.com/office/powerpoint/2010/main" val="232121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</TotalTime>
  <Words>779</Words>
  <Application>Microsoft Office PowerPoint</Application>
  <PresentationFormat>Widescreen</PresentationFormat>
  <Paragraphs>104</Paragraphs>
  <Slides>23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Menlo</vt:lpstr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Xinyun Liu</dc:creator>
  <cp:lastModifiedBy>Xinyun Liu</cp:lastModifiedBy>
  <cp:revision>178</cp:revision>
  <dcterms:created xsi:type="dcterms:W3CDTF">2025-11-06T19:52:28Z</dcterms:created>
  <dcterms:modified xsi:type="dcterms:W3CDTF">2025-12-15T01:00:28Z</dcterms:modified>
</cp:coreProperties>
</file>